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0" r:id="rId2"/>
    <p:sldId id="4384" r:id="rId3"/>
    <p:sldId id="259" r:id="rId4"/>
    <p:sldId id="341" r:id="rId5"/>
    <p:sldId id="345" r:id="rId6"/>
    <p:sldId id="347" r:id="rId7"/>
    <p:sldId id="343" r:id="rId8"/>
    <p:sldId id="348" r:id="rId9"/>
    <p:sldId id="349" r:id="rId10"/>
    <p:sldId id="350" r:id="rId11"/>
    <p:sldId id="351" r:id="rId12"/>
    <p:sldId id="4390" r:id="rId13"/>
    <p:sldId id="352" r:id="rId14"/>
    <p:sldId id="353" r:id="rId15"/>
    <p:sldId id="4393" r:id="rId16"/>
    <p:sldId id="346" r:id="rId17"/>
    <p:sldId id="344" r:id="rId18"/>
    <p:sldId id="4379" r:id="rId19"/>
    <p:sldId id="4380" r:id="rId20"/>
    <p:sldId id="357" r:id="rId21"/>
    <p:sldId id="4389" r:id="rId22"/>
    <p:sldId id="4382" r:id="rId23"/>
    <p:sldId id="4391" r:id="rId24"/>
    <p:sldId id="4383" r:id="rId25"/>
    <p:sldId id="4385" r:id="rId26"/>
    <p:sldId id="4394" r:id="rId27"/>
    <p:sldId id="4386" r:id="rId28"/>
    <p:sldId id="4387" r:id="rId29"/>
    <p:sldId id="4388" r:id="rId30"/>
    <p:sldId id="4392" r:id="rId31"/>
    <p:sldId id="4395" r:id="rId32"/>
    <p:sldId id="3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1F1E"/>
    <a:srgbClr val="20E82A"/>
    <a:srgbClr val="E6E6E6"/>
    <a:srgbClr val="F06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83057" autoAdjust="0"/>
  </p:normalViewPr>
  <p:slideViewPr>
    <p:cSldViewPr snapToGrid="0">
      <p:cViewPr varScale="1">
        <p:scale>
          <a:sx n="61" d="100"/>
          <a:sy n="61" d="100"/>
        </p:scale>
        <p:origin x="125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42EB3-0C9A-40DB-81DD-9291D7F2FA55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F62B-D469-46B1-BEB9-47DFFBE21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akwithpersuasion.com/lot-of-text-on-slides/?ref=24slides.co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93250" rIns="93250" bIns="93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Lato Light" panose="020F0302020204030203" pitchFamily="34" charset="77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Lato Light" panose="020F0302020204030203" pitchFamily="34" charset="77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357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More information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https://24slides.com/presentbetter/bad-powerpoint-examples-you-should-avoid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9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b="0" i="0" dirty="0">
              <a:solidFill>
                <a:srgbClr val="2B3151"/>
              </a:solidFill>
              <a:effectLst/>
              <a:latin typeface="Bitte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Slides are made to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complement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the speaker, not to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repeat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word for word everything it’s being said. </a:t>
            </a:r>
          </a:p>
          <a:p>
            <a:endParaRPr lang="en-US" b="0" i="0" dirty="0">
              <a:solidFill>
                <a:srgbClr val="2B3151"/>
              </a:solidFill>
              <a:effectLst/>
              <a:latin typeface="Bit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b="0" i="0" u="none" strike="noStrike" dirty="0">
              <a:effectLst/>
              <a:latin typeface="Bitter"/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Bitter"/>
                <a:hlinkClick r:id="rId3"/>
              </a:rPr>
              <a:t>People are usually visually-focused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 </a:t>
            </a:r>
          </a:p>
          <a:p>
            <a:r>
              <a:rPr lang="en-US" dirty="0"/>
              <a:t>https://www.speakwithpersuasion.com/lot-of-text-on-slides/?ref=24slides.com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Focus on  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keywords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, in the most important concepts or ideas that you want your public to take with them.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People have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limited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capacity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for retention,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Focusing on key points will make your presentation easier to digest.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9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You can summarize the general rules of using color in just one point: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make it easy to read!</a:t>
            </a:r>
          </a:p>
          <a:p>
            <a:endParaRPr lang="en-US" b="1" i="0" dirty="0">
              <a:solidFill>
                <a:srgbClr val="2B3151"/>
              </a:solidFill>
              <a:effectLst/>
              <a:latin typeface="Bitter"/>
            </a:endParaRP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1 -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Contrast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your colors</a:t>
            </a:r>
            <a:endParaRPr lang="en-US" b="1" i="0" dirty="0">
              <a:solidFill>
                <a:srgbClr val="2B3151"/>
              </a:solidFill>
              <a:effectLst/>
              <a:latin typeface="Bitter"/>
            </a:endParaRP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2 –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Limit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the color s</a:t>
            </a: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3 -  Give  a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meaning to your colors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</a:t>
            </a:r>
          </a:p>
          <a:p>
            <a:endParaRPr lang="en-US" dirty="0"/>
          </a:p>
          <a:p>
            <a:r>
              <a:rPr lang="en-US" dirty="0"/>
              <a:t>It s better to give them the slides now, to do the small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Lato Light" panose="020F0302020204030203" pitchFamily="34" charset="77"/>
              </a:rPr>
              <a:pPr/>
              <a:t>18</a:t>
            </a:fld>
            <a:endParaRPr lang="en-US" altLang="en-US" dirty="0">
              <a:solidFill>
                <a:srgbClr val="000000"/>
              </a:solidFill>
              <a:latin typeface="Lato Light" panose="020F0302020204030203" pitchFamily="34" charset="77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r>
              <a:rPr lang="en-US" altLang="en-US" b="1" dirty="0"/>
              <a:t>FOR TRAINERS</a:t>
            </a:r>
          </a:p>
          <a:p>
            <a:endParaRPr lang="en-US" altLang="en-US" dirty="0"/>
          </a:p>
          <a:p>
            <a:r>
              <a:rPr lang="en-US" altLang="en-US" dirty="0"/>
              <a:t>You need to explain that we are using the 6 power point colors to design this slide</a:t>
            </a:r>
          </a:p>
        </p:txBody>
      </p:sp>
    </p:spTree>
    <p:extLst>
      <p:ext uri="{BB962C8B-B14F-4D97-AF65-F5344CB8AC3E}">
        <p14:creationId xmlns:p14="http://schemas.microsoft.com/office/powerpoint/2010/main" val="67819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6039-4571-6B13-C78A-6556C7FA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B2853-E7AE-55FC-A519-95BFD45C6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2FC70-0589-F616-3A2F-104B1B10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3D95C-B8E6-D3B7-635C-D4636AF9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F8A5-E538-6013-7051-6B3F9193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1BC8-2F3C-F4A2-EDA0-9BCDA3C7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C171-6749-43A8-D7CB-E4267A2C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4D07-8062-8936-0ADE-882E9E61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E31A-2BBB-3345-15B0-8A0E304B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5DDD-0CF1-C38A-30E7-ADC7C008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3CB42-CA8F-2021-694C-B87F3C510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C96E5-19DE-993A-8A92-D0EFFDEB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7D4A3-821C-2802-FEBD-BEFAB68E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F359-A992-7939-617A-822E2DAB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89D3-584F-D30D-2ABF-AAD3A3C6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19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970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0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3189-7991-115A-41A7-605A3AA5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71ED-97D4-096B-8F42-233E6A77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B100-7D7C-A2B6-E59A-E8AF4061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C3FB5-70DB-95CA-199A-C6CAF782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5B8B3-D4FB-2ED2-62A7-6578CDDB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A4C9-2DAD-F12A-0116-0108FBB9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B86A-A8AE-C40E-44A5-D0B31C69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8D1D4-B52B-68C4-209F-3C0BC98F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C7DE0-5956-D09B-2BC2-0A6622E8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879C5-4D20-81BB-B71F-C80E5EE8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8EFE-A169-CAAE-58A5-585D006A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32D6-D349-1FBC-50E3-E37AD93E1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A5A87-FE02-ED66-D641-AF4726D5B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FFC67-B721-64D0-1ADD-5264B3E7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D9964-AFE7-FD2E-7098-2255CC3A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097FD-1524-6403-B1DD-1C3D5153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C31E-32D0-A702-8D5D-C3009DDA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29BA9-A861-2F12-DBAD-B034E66B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D38A-712F-7087-3795-B55361C80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980F8-3627-D806-5600-5FEE72259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9E104-7ECA-220D-A15B-BBBE8755B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0A756-1B57-FF34-F743-EC1F54DE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C07BD-F8A3-4389-42A8-41187A30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CF0DA-71D5-B3F4-4429-286A273A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6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9508-4D18-2D89-BADF-37E70AA7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DB497-FCCA-E2B7-191F-0D73657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19B7-A40E-59B9-6C48-B93BF824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FDFF-C537-698A-29F4-A6FB5645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7CC7C-2E42-B012-CE76-F30B0DD2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1AE4A-B7C3-F6E1-58D4-9A8CCB42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C721-3C61-663F-0F95-80A1F294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D82-C49E-5BF7-24F8-8697925D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DBF1-F6A7-DDEB-1E20-340B4AFF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D531F-14D5-A106-3075-461F5261F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99322-49F2-323E-5B2B-BF640D70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2265F-2D1B-BC05-F021-D3ED3020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42C60-79F4-044A-B029-D3B5AF19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0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8D4D-13F1-EA56-DA83-8C4B6C3D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5DA2F-5FAC-59BA-2AA3-ADB32E4F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5C7F5-432A-539A-4D14-6978A9202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1FE0F-B26D-5E45-73C0-2DA09658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AD79-B599-C204-B7F4-8C22D777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24BE6-4799-B144-A339-F28F4A27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9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0B97D-84F3-4934-6E1F-206898B4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F13D-D4D3-BD9C-45D3-0DA60DE5A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358D-9CD9-FF49-FDD4-13B2FF47A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9034C-FACF-485D-9F7E-59B5C1A32EF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06AA-A081-A9A5-8393-6A3339B56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9FD81-BDD7-CF4B-EA86-D1CBD4719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ssions.edu/color-calculato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me.co/blog/visual-hierarchy" TargetMode="External"/><Relationship Id="rId5" Type="http://schemas.openxmlformats.org/officeDocument/2006/relationships/hyperlink" Target="https://www.youtube.com/watch?v=wlY65y5Dj2g" TargetMode="External"/><Relationship Id="rId4" Type="http://schemas.openxmlformats.org/officeDocument/2006/relationships/hyperlink" Target="https://www.youtube.com/watch?v=ZXItTIjC0W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EWEqQGKujuCVrr3TSr6h-FvX2j0BsFA?usp=drive_f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C2835-4674-9027-5F82-06E560FB3916}"/>
              </a:ext>
            </a:extLst>
          </p:cNvPr>
          <p:cNvSpPr txBox="1"/>
          <p:nvPr/>
        </p:nvSpPr>
        <p:spPr>
          <a:xfrm>
            <a:off x="736883" y="1004249"/>
            <a:ext cx="10845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0" dirty="0">
                <a:solidFill>
                  <a:srgbClr val="000000"/>
                </a:solidFill>
                <a:effectLst/>
              </a:rPr>
              <a:t>Power Point </a:t>
            </a:r>
            <a:r>
              <a:rPr lang="en-US" sz="6600" b="1" i="0" dirty="0">
                <a:solidFill>
                  <a:srgbClr val="EE3111"/>
                </a:solidFill>
                <a:effectLst/>
              </a:rPr>
              <a:t>for zero to hero !</a:t>
            </a:r>
            <a:endParaRPr lang="en-US" sz="6600" b="1" dirty="0">
              <a:solidFill>
                <a:srgbClr val="EE311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F1DE8-2C51-5F4A-AE58-D2BA415A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13" y="248117"/>
            <a:ext cx="715808" cy="6997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8D40E-5FD8-7905-D575-0D073C60492E}"/>
              </a:ext>
            </a:extLst>
          </p:cNvPr>
          <p:cNvCxnSpPr>
            <a:cxnSpLocks/>
          </p:cNvCxnSpPr>
          <p:nvPr/>
        </p:nvCxnSpPr>
        <p:spPr>
          <a:xfrm flipV="1">
            <a:off x="360174" y="4939299"/>
            <a:ext cx="11221820" cy="69160"/>
          </a:xfrm>
          <a:prstGeom prst="straightConnector1">
            <a:avLst/>
          </a:prstGeom>
          <a:ln w="76200">
            <a:solidFill>
              <a:srgbClr val="EE3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2C0B4B-67C7-BEF5-83EF-8002BD804061}"/>
              </a:ext>
            </a:extLst>
          </p:cNvPr>
          <p:cNvSpPr txBox="1"/>
          <p:nvPr/>
        </p:nvSpPr>
        <p:spPr>
          <a:xfrm>
            <a:off x="287346" y="3227358"/>
            <a:ext cx="131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Welcome to</a:t>
            </a:r>
            <a:br>
              <a:rPr lang="en-US" dirty="0"/>
            </a:br>
            <a:r>
              <a:rPr lang="en-US" dirty="0"/>
              <a:t>Power Point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854EC-6167-0828-B0AF-95977C77C145}"/>
              </a:ext>
            </a:extLst>
          </p:cNvPr>
          <p:cNvSpPr txBox="1"/>
          <p:nvPr/>
        </p:nvSpPr>
        <p:spPr>
          <a:xfrm>
            <a:off x="1847347" y="321698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Design principles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on slides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59B06-4D26-28F1-9957-B7486865F2F5}"/>
              </a:ext>
            </a:extLst>
          </p:cNvPr>
          <p:cNvSpPr txBox="1"/>
          <p:nvPr/>
        </p:nvSpPr>
        <p:spPr>
          <a:xfrm>
            <a:off x="559226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75CB6-3CA0-45D6-07C1-A4A26E208C8C}"/>
              </a:ext>
            </a:extLst>
          </p:cNvPr>
          <p:cNvSpPr txBox="1"/>
          <p:nvPr/>
        </p:nvSpPr>
        <p:spPr>
          <a:xfrm>
            <a:off x="2249372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44FC9-9B7A-E629-E0CD-1D088B16335F}"/>
              </a:ext>
            </a:extLst>
          </p:cNvPr>
          <p:cNvSpPr txBox="1"/>
          <p:nvPr/>
        </p:nvSpPr>
        <p:spPr>
          <a:xfrm>
            <a:off x="3939518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CAC26-FF40-1517-8556-00A65783CA40}"/>
              </a:ext>
            </a:extLst>
          </p:cNvPr>
          <p:cNvSpPr txBox="1"/>
          <p:nvPr/>
        </p:nvSpPr>
        <p:spPr>
          <a:xfrm>
            <a:off x="5629664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C7CBB-DBFC-F094-70D3-450F82A2C66F}"/>
              </a:ext>
            </a:extLst>
          </p:cNvPr>
          <p:cNvSpPr txBox="1"/>
          <p:nvPr/>
        </p:nvSpPr>
        <p:spPr>
          <a:xfrm>
            <a:off x="7319810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E8221-8ACF-7FAA-CD43-D2E057D0D42B}"/>
              </a:ext>
            </a:extLst>
          </p:cNvPr>
          <p:cNvSpPr txBox="1"/>
          <p:nvPr/>
        </p:nvSpPr>
        <p:spPr>
          <a:xfrm>
            <a:off x="9009956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DFC8F9-173B-9124-D3A2-1F614F6E05AA}"/>
              </a:ext>
            </a:extLst>
          </p:cNvPr>
          <p:cNvCxnSpPr>
            <a:cxnSpLocks/>
          </p:cNvCxnSpPr>
          <p:nvPr/>
        </p:nvCxnSpPr>
        <p:spPr>
          <a:xfrm>
            <a:off x="920319" y="4036103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0D575F-C22C-0EC2-CD5B-430D356E46D7}"/>
              </a:ext>
            </a:extLst>
          </p:cNvPr>
          <p:cNvSpPr txBox="1"/>
          <p:nvPr/>
        </p:nvSpPr>
        <p:spPr>
          <a:xfrm>
            <a:off x="3828181" y="3216986"/>
            <a:ext cx="10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Headline</a:t>
            </a:r>
          </a:p>
          <a:p>
            <a:pPr algn="ctr"/>
            <a:r>
              <a:rPr lang="en-US" dirty="0"/>
              <a:t>bullets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413D07-EB12-3ADC-EFB4-DA3C086C2BF3}"/>
              </a:ext>
            </a:extLst>
          </p:cNvPr>
          <p:cNvSpPr txBox="1"/>
          <p:nvPr/>
        </p:nvSpPr>
        <p:spPr>
          <a:xfrm>
            <a:off x="10700102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9D95E-36BF-579C-47F1-4F9E1A185817}"/>
              </a:ext>
            </a:extLst>
          </p:cNvPr>
          <p:cNvCxnSpPr>
            <a:cxnSpLocks/>
          </p:cNvCxnSpPr>
          <p:nvPr/>
        </p:nvCxnSpPr>
        <p:spPr>
          <a:xfrm>
            <a:off x="264346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2466E4-4AFF-22C7-69BF-503634FD2F1F}"/>
              </a:ext>
            </a:extLst>
          </p:cNvPr>
          <p:cNvCxnSpPr>
            <a:cxnSpLocks/>
          </p:cNvCxnSpPr>
          <p:nvPr/>
        </p:nvCxnSpPr>
        <p:spPr>
          <a:xfrm>
            <a:off x="438536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3E45B3-DD09-80B8-E023-4AED7158C19D}"/>
              </a:ext>
            </a:extLst>
          </p:cNvPr>
          <p:cNvSpPr txBox="1"/>
          <p:nvPr/>
        </p:nvSpPr>
        <p:spPr>
          <a:xfrm>
            <a:off x="5166995" y="3196242"/>
            <a:ext cx="137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Say it</a:t>
            </a:r>
          </a:p>
          <a:p>
            <a:pPr algn="ctr"/>
            <a:r>
              <a:rPr lang="en-US" dirty="0"/>
              <a:t> graphically !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A97C-F947-AAF5-2C53-75A64942546F}"/>
              </a:ext>
            </a:extLst>
          </p:cNvPr>
          <p:cNvSpPr txBox="1"/>
          <p:nvPr/>
        </p:nvSpPr>
        <p:spPr>
          <a:xfrm>
            <a:off x="6963995" y="3216986"/>
            <a:ext cx="1292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Highlight  </a:t>
            </a:r>
          </a:p>
          <a:p>
            <a:pPr algn="ctr"/>
            <a:r>
              <a:rPr lang="en-US" dirty="0"/>
              <a:t>information</a:t>
            </a:r>
            <a:endParaRPr lang="en-US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DCEDCE-A1D5-1082-BA22-229CA2B3CD73}"/>
              </a:ext>
            </a:extLst>
          </p:cNvPr>
          <p:cNvCxnSpPr>
            <a:cxnSpLocks/>
          </p:cNvCxnSpPr>
          <p:nvPr/>
        </p:nvCxnSpPr>
        <p:spPr>
          <a:xfrm>
            <a:off x="5828598" y="4004987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492501-6948-8BA5-0E26-1D72AF45A36B}"/>
              </a:ext>
            </a:extLst>
          </p:cNvPr>
          <p:cNvSpPr txBox="1"/>
          <p:nvPr/>
        </p:nvSpPr>
        <p:spPr>
          <a:xfrm>
            <a:off x="8425510" y="3206614"/>
            <a:ext cx="204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Animation </a:t>
            </a:r>
          </a:p>
          <a:p>
            <a:pPr algn="ctr"/>
            <a:r>
              <a:rPr lang="en-US" dirty="0"/>
              <a:t>&amp; speaker behavior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981939-5A2E-1A4A-5A88-B55F0A623B3A}"/>
              </a:ext>
            </a:extLst>
          </p:cNvPr>
          <p:cNvCxnSpPr>
            <a:cxnSpLocks/>
          </p:cNvCxnSpPr>
          <p:nvPr/>
        </p:nvCxnSpPr>
        <p:spPr>
          <a:xfrm>
            <a:off x="750507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A4093-A1A2-A2EF-DF8C-5E702B4DAF77}"/>
              </a:ext>
            </a:extLst>
          </p:cNvPr>
          <p:cNvCxnSpPr>
            <a:cxnSpLocks/>
          </p:cNvCxnSpPr>
          <p:nvPr/>
        </p:nvCxnSpPr>
        <p:spPr>
          <a:xfrm>
            <a:off x="9486069" y="4015359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7E18C-DAA4-B34B-5F13-A5DF9635E4AD}"/>
              </a:ext>
            </a:extLst>
          </p:cNvPr>
          <p:cNvSpPr txBox="1"/>
          <p:nvPr/>
        </p:nvSpPr>
        <p:spPr>
          <a:xfrm>
            <a:off x="10700102" y="3310829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PROJECT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FF56D9-48B7-5231-3305-5AE79B6A8802}"/>
              </a:ext>
            </a:extLst>
          </p:cNvPr>
          <p:cNvCxnSpPr>
            <a:cxnSpLocks/>
          </p:cNvCxnSpPr>
          <p:nvPr/>
        </p:nvCxnSpPr>
        <p:spPr>
          <a:xfrm>
            <a:off x="11261171" y="4043858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A5CB5F5-6A07-C62B-B195-F95E3133497D}"/>
              </a:ext>
            </a:extLst>
          </p:cNvPr>
          <p:cNvSpPr/>
          <p:nvPr/>
        </p:nvSpPr>
        <p:spPr>
          <a:xfrm>
            <a:off x="2497636" y="2381062"/>
            <a:ext cx="501517" cy="754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4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227735-23D7-053C-56EA-061FBC04DB98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08C07-D901-3675-07A5-2F2429D2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8314"/>
            <a:ext cx="6775496" cy="3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09A9F-629C-FBD6-4B56-6B84CAC4ACD2}"/>
              </a:ext>
            </a:extLst>
          </p:cNvPr>
          <p:cNvSpPr txBox="1"/>
          <p:nvPr/>
        </p:nvSpPr>
        <p:spPr>
          <a:xfrm>
            <a:off x="411955" y="2367466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text is not really attractive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6E87A-2C9A-4E8D-ED66-C475AB0978CC}"/>
              </a:ext>
            </a:extLst>
          </p:cNvPr>
          <p:cNvCxnSpPr/>
          <p:nvPr/>
        </p:nvCxnSpPr>
        <p:spPr>
          <a:xfrm>
            <a:off x="2050798" y="2829131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08625C-60AD-6BC8-B7E4-F52C3E3FC456}"/>
              </a:ext>
            </a:extLst>
          </p:cNvPr>
          <p:cNvSpPr txBox="1"/>
          <p:nvPr/>
        </p:nvSpPr>
        <p:spPr>
          <a:xfrm>
            <a:off x="342900" y="3752461"/>
            <a:ext cx="1885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  doesn’t give the audience   motivation to keep paying attention.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4D927-979F-5775-7C40-FD022FD662A1}"/>
              </a:ext>
            </a:extLst>
          </p:cNvPr>
          <p:cNvCxnSpPr/>
          <p:nvPr/>
        </p:nvCxnSpPr>
        <p:spPr>
          <a:xfrm>
            <a:off x="1964900" y="4214126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206C9-0C6D-C6BF-A94F-5E2FC86ACC4F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CBB83-A435-ECCB-6ACF-B5CDBE59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8314"/>
            <a:ext cx="6775496" cy="3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020CC-E8DF-014D-AFDD-C1A07177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4" y="2014333"/>
            <a:ext cx="7545945" cy="4123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09A9F-629C-FBD6-4B56-6B84CAC4ACD2}"/>
              </a:ext>
            </a:extLst>
          </p:cNvPr>
          <p:cNvSpPr txBox="1"/>
          <p:nvPr/>
        </p:nvSpPr>
        <p:spPr>
          <a:xfrm>
            <a:off x="249852" y="407585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Replace bullet with icons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6E87A-2C9A-4E8D-ED66-C475AB0978CC}"/>
              </a:ext>
            </a:extLst>
          </p:cNvPr>
          <p:cNvCxnSpPr>
            <a:cxnSpLocks/>
          </p:cNvCxnSpPr>
          <p:nvPr/>
        </p:nvCxnSpPr>
        <p:spPr>
          <a:xfrm flipV="1">
            <a:off x="2050798" y="2610678"/>
            <a:ext cx="2203150" cy="2184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08625C-60AD-6BC8-B7E4-F52C3E3FC456}"/>
              </a:ext>
            </a:extLst>
          </p:cNvPr>
          <p:cNvSpPr txBox="1"/>
          <p:nvPr/>
        </p:nvSpPr>
        <p:spPr>
          <a:xfrm>
            <a:off x="165119" y="2413861"/>
            <a:ext cx="188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Increate contrast with whitespace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4D927-979F-5775-7C40-FD022FD662A1}"/>
              </a:ext>
            </a:extLst>
          </p:cNvPr>
          <p:cNvCxnSpPr>
            <a:cxnSpLocks/>
          </p:cNvCxnSpPr>
          <p:nvPr/>
        </p:nvCxnSpPr>
        <p:spPr>
          <a:xfrm flipV="1">
            <a:off x="1964900" y="3750365"/>
            <a:ext cx="1652943" cy="4637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206C9-0C6D-C6BF-A94F-5E2FC86ACC4F}"/>
              </a:ext>
            </a:extLst>
          </p:cNvPr>
          <p:cNvSpPr txBox="1"/>
          <p:nvPr/>
        </p:nvSpPr>
        <p:spPr>
          <a:xfrm rot="1267706">
            <a:off x="10091612" y="933942"/>
            <a:ext cx="1437445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2D264-4399-56D1-8BBF-D924E100B368}"/>
              </a:ext>
            </a:extLst>
          </p:cNvPr>
          <p:cNvSpPr txBox="1"/>
          <p:nvPr/>
        </p:nvSpPr>
        <p:spPr>
          <a:xfrm>
            <a:off x="272008" y="549104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Still to much things to read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9E3CF6-15BD-2A10-5CAF-EDC564FD0141}"/>
              </a:ext>
            </a:extLst>
          </p:cNvPr>
          <p:cNvCxnSpPr>
            <a:cxnSpLocks/>
          </p:cNvCxnSpPr>
          <p:nvPr/>
        </p:nvCxnSpPr>
        <p:spPr>
          <a:xfrm flipV="1">
            <a:off x="1987056" y="4863548"/>
            <a:ext cx="2266892" cy="765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227735-23D7-053C-56EA-061FBC04DB98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BD3B7-4210-3EB5-8F11-1E1FEF4D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72" y="1633537"/>
            <a:ext cx="82200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7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D3B7-4210-3EB5-8F11-1E1FEF4D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58" y="1624695"/>
            <a:ext cx="8220075" cy="4581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754C7-208C-366B-4830-2859740FB17A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F054D-E56E-7078-8F74-A5BD2DD4D2F8}"/>
              </a:ext>
            </a:extLst>
          </p:cNvPr>
          <p:cNvSpPr txBox="1"/>
          <p:nvPr/>
        </p:nvSpPr>
        <p:spPr>
          <a:xfrm>
            <a:off x="361296" y="180198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 should contain only 1 image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F8DFD3-0829-CB0A-6FB9-605E8F5EA141}"/>
              </a:ext>
            </a:extLst>
          </p:cNvPr>
          <p:cNvCxnSpPr/>
          <p:nvPr/>
        </p:nvCxnSpPr>
        <p:spPr>
          <a:xfrm>
            <a:off x="1573583" y="2724209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D2E0D9-84BC-5CDD-674F-A61B13BDA853}"/>
              </a:ext>
            </a:extLst>
          </p:cNvPr>
          <p:cNvSpPr txBox="1"/>
          <p:nvPr/>
        </p:nvSpPr>
        <p:spPr>
          <a:xfrm>
            <a:off x="4019487" y="328614"/>
            <a:ext cx="266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 not clear !</a:t>
            </a:r>
          </a:p>
          <a:p>
            <a:r>
              <a:rPr lang="en-US" dirty="0">
                <a:solidFill>
                  <a:srgbClr val="FF0000"/>
                </a:solidFill>
              </a:rPr>
              <a:t>Bad font + Bad contrast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F55C95-75BD-7A3E-3682-65D7C405E379}"/>
              </a:ext>
            </a:extLst>
          </p:cNvPr>
          <p:cNvCxnSpPr>
            <a:cxnSpLocks/>
          </p:cNvCxnSpPr>
          <p:nvPr/>
        </p:nvCxnSpPr>
        <p:spPr>
          <a:xfrm>
            <a:off x="5352559" y="974945"/>
            <a:ext cx="743441" cy="505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5949A1-5B26-38C2-EC7C-154CF1FF1668}"/>
              </a:ext>
            </a:extLst>
          </p:cNvPr>
          <p:cNvSpPr txBox="1"/>
          <p:nvPr/>
        </p:nvSpPr>
        <p:spPr>
          <a:xfrm>
            <a:off x="400642" y="410048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 many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253B7-0DA0-E16A-1908-46BDA4F0610E}"/>
              </a:ext>
            </a:extLst>
          </p:cNvPr>
          <p:cNvCxnSpPr>
            <a:cxnSpLocks/>
          </p:cNvCxnSpPr>
          <p:nvPr/>
        </p:nvCxnSpPr>
        <p:spPr>
          <a:xfrm>
            <a:off x="2140534" y="4557486"/>
            <a:ext cx="2460495" cy="965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6D744C-6F1A-BF2C-4DE4-ACE36A0096A3}"/>
              </a:ext>
            </a:extLst>
          </p:cNvPr>
          <p:cNvCxnSpPr/>
          <p:nvPr/>
        </p:nvCxnSpPr>
        <p:spPr>
          <a:xfrm>
            <a:off x="2140534" y="4423650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A0A4E3-B1D2-68ED-5D5B-596BB578A9D5}"/>
              </a:ext>
            </a:extLst>
          </p:cNvPr>
          <p:cNvCxnSpPr>
            <a:cxnSpLocks/>
          </p:cNvCxnSpPr>
          <p:nvPr/>
        </p:nvCxnSpPr>
        <p:spPr>
          <a:xfrm flipV="1">
            <a:off x="2076535" y="3628571"/>
            <a:ext cx="1058551" cy="635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2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ADC2D-BEC0-0423-7773-78BBFE43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26" y="1524000"/>
            <a:ext cx="3875013" cy="5110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85311-7DFE-9618-7E2B-232880BD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55" y="1524000"/>
            <a:ext cx="3516107" cy="511031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6545C-DAEC-8D65-5EE6-FDDAA047FBEB}"/>
              </a:ext>
            </a:extLst>
          </p:cNvPr>
          <p:cNvSpPr txBox="1"/>
          <p:nvPr/>
        </p:nvSpPr>
        <p:spPr>
          <a:xfrm>
            <a:off x="3951332" y="180676"/>
            <a:ext cx="427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Who will get the job?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46587-8356-11F5-6B5C-D84D010A9289}"/>
              </a:ext>
            </a:extLst>
          </p:cNvPr>
          <p:cNvSpPr txBox="1"/>
          <p:nvPr/>
        </p:nvSpPr>
        <p:spPr>
          <a:xfrm>
            <a:off x="2833732" y="841076"/>
            <a:ext cx="751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Give as much as possible reasons why the right CV is better</a:t>
            </a:r>
          </a:p>
        </p:txBody>
      </p:sp>
    </p:spTree>
    <p:extLst>
      <p:ext uri="{BB962C8B-B14F-4D97-AF65-F5344CB8AC3E}">
        <p14:creationId xmlns:p14="http://schemas.microsoft.com/office/powerpoint/2010/main" val="6183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7FEEFF-3AA3-42D7-22B3-E8D37E02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46" y="3429000"/>
            <a:ext cx="6499818" cy="2984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E8EDE-03D0-0A5A-270E-98B2F0B931BA}"/>
              </a:ext>
            </a:extLst>
          </p:cNvPr>
          <p:cNvSpPr txBox="1"/>
          <p:nvPr/>
        </p:nvSpPr>
        <p:spPr>
          <a:xfrm>
            <a:off x="3201137" y="950174"/>
            <a:ext cx="5789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CA063-A2CF-06C3-60E3-74725F88B322}"/>
              </a:ext>
            </a:extLst>
          </p:cNvPr>
          <p:cNvSpPr txBox="1"/>
          <p:nvPr/>
        </p:nvSpPr>
        <p:spPr>
          <a:xfrm>
            <a:off x="3201137" y="1768575"/>
            <a:ext cx="856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TO APPLY ON PRESENTATIONS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E86C1-2F2B-B476-CC1A-793A3BA22770}"/>
              </a:ext>
            </a:extLst>
          </p:cNvPr>
          <p:cNvSpPr txBox="1"/>
          <p:nvPr/>
        </p:nvSpPr>
        <p:spPr>
          <a:xfrm>
            <a:off x="1392269" y="296149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9C26-40AD-3251-69CD-FF89CCF9ABCA}"/>
              </a:ext>
            </a:extLst>
          </p:cNvPr>
          <p:cNvSpPr txBox="1"/>
          <p:nvPr/>
        </p:nvSpPr>
        <p:spPr>
          <a:xfrm>
            <a:off x="0" y="0"/>
            <a:ext cx="172577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81F1E"/>
                </a:solidFill>
              </a:rPr>
              <a:t>EXPLAIN</a:t>
            </a:r>
          </a:p>
        </p:txBody>
      </p:sp>
    </p:spTree>
    <p:extLst>
      <p:ext uri="{BB962C8B-B14F-4D97-AF65-F5344CB8AC3E}">
        <p14:creationId xmlns:p14="http://schemas.microsoft.com/office/powerpoint/2010/main" val="261385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8B3DB6-C9AF-71E9-0687-EC387CAA8AB7}"/>
              </a:ext>
            </a:extLst>
          </p:cNvPr>
          <p:cNvSpPr txBox="1"/>
          <p:nvPr/>
        </p:nvSpPr>
        <p:spPr>
          <a:xfrm>
            <a:off x="343784" y="210800"/>
            <a:ext cx="57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#1	</a:t>
            </a:r>
            <a:r>
              <a:rPr lang="en-US" sz="4800" dirty="0">
                <a:solidFill>
                  <a:srgbClr val="B81F1E"/>
                </a:solidFill>
              </a:rPr>
              <a:t>Colors</a:t>
            </a:r>
            <a:r>
              <a:rPr lang="en-US" sz="4800" dirty="0"/>
              <a:t> : 1 to 4 </a:t>
            </a:r>
            <a:r>
              <a:rPr lang="en-US" sz="4800" b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C1025-CE37-FA7F-BFDF-F7C5AF1E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1674">
            <a:off x="1771727" y="3611304"/>
            <a:ext cx="4540276" cy="249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E5F83-07D8-C706-393A-6BA70893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7625">
            <a:off x="5971767" y="3315033"/>
            <a:ext cx="5426724" cy="2928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A086B-0025-6612-9A05-48F8940BCC58}"/>
              </a:ext>
            </a:extLst>
          </p:cNvPr>
          <p:cNvSpPr txBox="1"/>
          <p:nvPr/>
        </p:nvSpPr>
        <p:spPr>
          <a:xfrm>
            <a:off x="343784" y="1348371"/>
            <a:ext cx="5752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Each color should </a:t>
            </a:r>
            <a:r>
              <a:rPr lang="en-US" sz="2400" b="1" dirty="0"/>
              <a:t>match</a:t>
            </a:r>
            <a:r>
              <a:rPr lang="en-US" sz="2400" dirty="0"/>
              <a:t> together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Use color only when you need to </a:t>
            </a:r>
            <a:r>
              <a:rPr lang="en-US" sz="2400" b="1" dirty="0"/>
              <a:t>contrast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You can assign a </a:t>
            </a:r>
            <a:r>
              <a:rPr lang="en-US" sz="2400" b="1" dirty="0"/>
              <a:t>meaning</a:t>
            </a:r>
            <a:r>
              <a:rPr lang="en-US" sz="2400" dirty="0"/>
              <a:t> to you colors</a:t>
            </a:r>
          </a:p>
        </p:txBody>
      </p:sp>
    </p:spTree>
    <p:extLst>
      <p:ext uri="{BB962C8B-B14F-4D97-AF65-F5344CB8AC3E}">
        <p14:creationId xmlns:p14="http://schemas.microsoft.com/office/powerpoint/2010/main" val="133459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65">
            <a:extLst>
              <a:ext uri="{FF2B5EF4-FFF2-40B4-BE49-F238E27FC236}">
                <a16:creationId xmlns:a16="http://schemas.microsoft.com/office/drawing/2014/main" id="{55708341-A930-F745-92FE-98546481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1025474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1" name="Freeform 166">
            <a:extLst>
              <a:ext uri="{FF2B5EF4-FFF2-40B4-BE49-F238E27FC236}">
                <a16:creationId xmlns:a16="http://schemas.microsoft.com/office/drawing/2014/main" id="{A4A48546-AFF0-1E41-B99B-5C61894A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2520395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2" name="Freeform 167">
            <a:extLst>
              <a:ext uri="{FF2B5EF4-FFF2-40B4-BE49-F238E27FC236}">
                <a16:creationId xmlns:a16="http://schemas.microsoft.com/office/drawing/2014/main" id="{3FC953DB-049B-E242-AAB0-D94D1284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4015315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3" name="Freeform 168">
            <a:extLst>
              <a:ext uri="{FF2B5EF4-FFF2-40B4-BE49-F238E27FC236}">
                <a16:creationId xmlns:a16="http://schemas.microsoft.com/office/drawing/2014/main" id="{A33EF049-440F-904E-AEBA-6F6DEB696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5510236"/>
            <a:ext cx="1003097" cy="997541"/>
          </a:xfrm>
          <a:custGeom>
            <a:avLst/>
            <a:gdLst>
              <a:gd name="T0" fmla="*/ 1592 w 1593"/>
              <a:gd name="T1" fmla="*/ 789 h 1585"/>
              <a:gd name="T2" fmla="*/ 1592 w 1593"/>
              <a:gd name="T3" fmla="*/ 789 h 1585"/>
              <a:gd name="T4" fmla="*/ 796 w 1593"/>
              <a:gd name="T5" fmla="*/ 1584 h 1585"/>
              <a:gd name="T6" fmla="*/ 0 w 1593"/>
              <a:gd name="T7" fmla="*/ 789 h 1585"/>
              <a:gd name="T8" fmla="*/ 796 w 1593"/>
              <a:gd name="T9" fmla="*/ 0 h 1585"/>
              <a:gd name="T10" fmla="*/ 1592 w 1593"/>
              <a:gd name="T11" fmla="*/ 789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9"/>
                </a:moveTo>
                <a:lnTo>
                  <a:pt x="1592" y="789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9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4" name="Freeform 171">
            <a:extLst>
              <a:ext uri="{FF2B5EF4-FFF2-40B4-BE49-F238E27FC236}">
                <a16:creationId xmlns:a16="http://schemas.microsoft.com/office/drawing/2014/main" id="{A7586F83-CC49-E044-904D-0C622E387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405" y="2828827"/>
            <a:ext cx="419577" cy="261195"/>
          </a:xfrm>
          <a:custGeom>
            <a:avLst/>
            <a:gdLst>
              <a:gd name="T0" fmla="*/ 536 w 667"/>
              <a:gd name="T1" fmla="*/ 413 h 414"/>
              <a:gd name="T2" fmla="*/ 536 w 667"/>
              <a:gd name="T3" fmla="*/ 413 h 414"/>
              <a:gd name="T4" fmla="*/ 253 w 667"/>
              <a:gd name="T5" fmla="*/ 413 h 414"/>
              <a:gd name="T6" fmla="*/ 192 w 667"/>
              <a:gd name="T7" fmla="*/ 352 h 414"/>
              <a:gd name="T8" fmla="*/ 100 w 667"/>
              <a:gd name="T9" fmla="*/ 61 h 414"/>
              <a:gd name="T10" fmla="*/ 31 w 667"/>
              <a:gd name="T11" fmla="*/ 61 h 414"/>
              <a:gd name="T12" fmla="*/ 0 w 667"/>
              <a:gd name="T13" fmla="*/ 30 h 414"/>
              <a:gd name="T14" fmla="*/ 31 w 667"/>
              <a:gd name="T15" fmla="*/ 0 h 414"/>
              <a:gd name="T16" fmla="*/ 123 w 667"/>
              <a:gd name="T17" fmla="*/ 0 h 414"/>
              <a:gd name="T18" fmla="*/ 153 w 667"/>
              <a:gd name="T19" fmla="*/ 23 h 414"/>
              <a:gd name="T20" fmla="*/ 253 w 667"/>
              <a:gd name="T21" fmla="*/ 344 h 414"/>
              <a:gd name="T22" fmla="*/ 253 w 667"/>
              <a:gd name="T23" fmla="*/ 352 h 414"/>
              <a:gd name="T24" fmla="*/ 536 w 667"/>
              <a:gd name="T25" fmla="*/ 352 h 414"/>
              <a:gd name="T26" fmla="*/ 536 w 667"/>
              <a:gd name="T27" fmla="*/ 344 h 414"/>
              <a:gd name="T28" fmla="*/ 590 w 667"/>
              <a:gd name="T29" fmla="*/ 160 h 414"/>
              <a:gd name="T30" fmla="*/ 345 w 667"/>
              <a:gd name="T31" fmla="*/ 160 h 414"/>
              <a:gd name="T32" fmla="*/ 314 w 667"/>
              <a:gd name="T33" fmla="*/ 130 h 414"/>
              <a:gd name="T34" fmla="*/ 345 w 667"/>
              <a:gd name="T35" fmla="*/ 92 h 414"/>
              <a:gd name="T36" fmla="*/ 628 w 667"/>
              <a:gd name="T37" fmla="*/ 92 h 414"/>
              <a:gd name="T38" fmla="*/ 658 w 667"/>
              <a:gd name="T39" fmla="*/ 107 h 414"/>
              <a:gd name="T40" fmla="*/ 658 w 667"/>
              <a:gd name="T41" fmla="*/ 137 h 414"/>
              <a:gd name="T42" fmla="*/ 597 w 667"/>
              <a:gd name="T43" fmla="*/ 352 h 414"/>
              <a:gd name="T44" fmla="*/ 536 w 667"/>
              <a:gd name="T45" fmla="*/ 413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7" h="414">
                <a:moveTo>
                  <a:pt x="536" y="413"/>
                </a:moveTo>
                <a:lnTo>
                  <a:pt x="536" y="413"/>
                </a:lnTo>
                <a:cubicBezTo>
                  <a:pt x="253" y="413"/>
                  <a:pt x="253" y="413"/>
                  <a:pt x="253" y="413"/>
                </a:cubicBezTo>
                <a:cubicBezTo>
                  <a:pt x="222" y="413"/>
                  <a:pt x="192" y="390"/>
                  <a:pt x="192" y="352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16" y="61"/>
                  <a:pt x="0" y="53"/>
                  <a:pt x="0" y="30"/>
                </a:cubicBezTo>
                <a:cubicBezTo>
                  <a:pt x="0" y="15"/>
                  <a:pt x="16" y="0"/>
                  <a:pt x="31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38" y="0"/>
                  <a:pt x="153" y="7"/>
                  <a:pt x="153" y="23"/>
                </a:cubicBezTo>
                <a:cubicBezTo>
                  <a:pt x="253" y="344"/>
                  <a:pt x="253" y="344"/>
                  <a:pt x="253" y="344"/>
                </a:cubicBezTo>
                <a:cubicBezTo>
                  <a:pt x="253" y="344"/>
                  <a:pt x="253" y="344"/>
                  <a:pt x="253" y="352"/>
                </a:cubicBezTo>
                <a:cubicBezTo>
                  <a:pt x="536" y="352"/>
                  <a:pt x="536" y="352"/>
                  <a:pt x="536" y="352"/>
                </a:cubicBezTo>
                <a:cubicBezTo>
                  <a:pt x="536" y="344"/>
                  <a:pt x="536" y="344"/>
                  <a:pt x="536" y="344"/>
                </a:cubicBezTo>
                <a:cubicBezTo>
                  <a:pt x="590" y="160"/>
                  <a:pt x="590" y="160"/>
                  <a:pt x="590" y="160"/>
                </a:cubicBezTo>
                <a:cubicBezTo>
                  <a:pt x="345" y="160"/>
                  <a:pt x="345" y="160"/>
                  <a:pt x="345" y="160"/>
                </a:cubicBezTo>
                <a:cubicBezTo>
                  <a:pt x="329" y="160"/>
                  <a:pt x="314" y="145"/>
                  <a:pt x="314" y="130"/>
                </a:cubicBezTo>
                <a:cubicBezTo>
                  <a:pt x="314" y="107"/>
                  <a:pt x="329" y="92"/>
                  <a:pt x="345" y="92"/>
                </a:cubicBezTo>
                <a:cubicBezTo>
                  <a:pt x="628" y="92"/>
                  <a:pt x="628" y="92"/>
                  <a:pt x="628" y="92"/>
                </a:cubicBezTo>
                <a:cubicBezTo>
                  <a:pt x="643" y="92"/>
                  <a:pt x="651" y="99"/>
                  <a:pt x="658" y="107"/>
                </a:cubicBezTo>
                <a:cubicBezTo>
                  <a:pt x="666" y="115"/>
                  <a:pt x="666" y="130"/>
                  <a:pt x="658" y="137"/>
                </a:cubicBezTo>
                <a:cubicBezTo>
                  <a:pt x="597" y="352"/>
                  <a:pt x="597" y="352"/>
                  <a:pt x="597" y="352"/>
                </a:cubicBezTo>
                <a:cubicBezTo>
                  <a:pt x="597" y="390"/>
                  <a:pt x="567" y="413"/>
                  <a:pt x="536" y="413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5" name="Freeform 172">
            <a:extLst>
              <a:ext uri="{FF2B5EF4-FFF2-40B4-BE49-F238E27FC236}">
                <a16:creationId xmlns:a16="http://schemas.microsoft.com/office/drawing/2014/main" id="{4D079C07-E64C-6B45-8393-6C13B1C82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436" y="3128923"/>
            <a:ext cx="77803" cy="83360"/>
          </a:xfrm>
          <a:custGeom>
            <a:avLst/>
            <a:gdLst>
              <a:gd name="T0" fmla="*/ 0 w 123"/>
              <a:gd name="T1" fmla="*/ 61 h 131"/>
              <a:gd name="T2" fmla="*/ 0 w 123"/>
              <a:gd name="T3" fmla="*/ 61 h 131"/>
              <a:gd name="T4" fmla="*/ 61 w 123"/>
              <a:gd name="T5" fmla="*/ 0 h 131"/>
              <a:gd name="T6" fmla="*/ 122 w 123"/>
              <a:gd name="T7" fmla="*/ 61 h 131"/>
              <a:gd name="T8" fmla="*/ 61 w 123"/>
              <a:gd name="T9" fmla="*/ 130 h 131"/>
              <a:gd name="T10" fmla="*/ 0 w 123"/>
              <a:gd name="T11" fmla="*/ 6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3" h="131">
                <a:moveTo>
                  <a:pt x="0" y="61"/>
                </a:moveTo>
                <a:lnTo>
                  <a:pt x="0" y="61"/>
                </a:lnTo>
                <a:cubicBezTo>
                  <a:pt x="0" y="31"/>
                  <a:pt x="23" y="0"/>
                  <a:pt x="61" y="0"/>
                </a:cubicBezTo>
                <a:cubicBezTo>
                  <a:pt x="92" y="0"/>
                  <a:pt x="122" y="31"/>
                  <a:pt x="122" y="61"/>
                </a:cubicBezTo>
                <a:cubicBezTo>
                  <a:pt x="122" y="100"/>
                  <a:pt x="92" y="130"/>
                  <a:pt x="61" y="130"/>
                </a:cubicBezTo>
                <a:cubicBezTo>
                  <a:pt x="23" y="130"/>
                  <a:pt x="0" y="100"/>
                  <a:pt x="0" y="6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6" name="Freeform 173">
            <a:extLst>
              <a:ext uri="{FF2B5EF4-FFF2-40B4-BE49-F238E27FC236}">
                <a16:creationId xmlns:a16="http://schemas.microsoft.com/office/drawing/2014/main" id="{AB7E5D22-CAE7-8043-A2AB-A8070301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172" y="3128923"/>
            <a:ext cx="77803" cy="83360"/>
          </a:xfrm>
          <a:custGeom>
            <a:avLst/>
            <a:gdLst>
              <a:gd name="T0" fmla="*/ 0 w 124"/>
              <a:gd name="T1" fmla="*/ 61 h 131"/>
              <a:gd name="T2" fmla="*/ 0 w 124"/>
              <a:gd name="T3" fmla="*/ 61 h 131"/>
              <a:gd name="T4" fmla="*/ 62 w 124"/>
              <a:gd name="T5" fmla="*/ 0 h 131"/>
              <a:gd name="T6" fmla="*/ 123 w 124"/>
              <a:gd name="T7" fmla="*/ 61 h 131"/>
              <a:gd name="T8" fmla="*/ 62 w 124"/>
              <a:gd name="T9" fmla="*/ 130 h 131"/>
              <a:gd name="T10" fmla="*/ 0 w 124"/>
              <a:gd name="T11" fmla="*/ 6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1">
                <a:moveTo>
                  <a:pt x="0" y="61"/>
                </a:moveTo>
                <a:lnTo>
                  <a:pt x="0" y="61"/>
                </a:lnTo>
                <a:cubicBezTo>
                  <a:pt x="0" y="31"/>
                  <a:pt x="31" y="0"/>
                  <a:pt x="62" y="0"/>
                </a:cubicBezTo>
                <a:cubicBezTo>
                  <a:pt x="100" y="0"/>
                  <a:pt x="123" y="31"/>
                  <a:pt x="123" y="61"/>
                </a:cubicBezTo>
                <a:cubicBezTo>
                  <a:pt x="123" y="100"/>
                  <a:pt x="100" y="130"/>
                  <a:pt x="62" y="130"/>
                </a:cubicBezTo>
                <a:cubicBezTo>
                  <a:pt x="31" y="130"/>
                  <a:pt x="0" y="100"/>
                  <a:pt x="0" y="6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7" name="Freeform 174">
            <a:extLst>
              <a:ext uri="{FF2B5EF4-FFF2-40B4-BE49-F238E27FC236}">
                <a16:creationId xmlns:a16="http://schemas.microsoft.com/office/drawing/2014/main" id="{212CB5E2-E764-5C4B-9FFA-8855F0694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172" y="6010395"/>
            <a:ext cx="116704" cy="111147"/>
          </a:xfrm>
          <a:custGeom>
            <a:avLst/>
            <a:gdLst>
              <a:gd name="T0" fmla="*/ 138 w 185"/>
              <a:gd name="T1" fmla="*/ 176 h 177"/>
              <a:gd name="T2" fmla="*/ 138 w 185"/>
              <a:gd name="T3" fmla="*/ 176 h 177"/>
              <a:gd name="T4" fmla="*/ 46 w 185"/>
              <a:gd name="T5" fmla="*/ 176 h 177"/>
              <a:gd name="T6" fmla="*/ 0 w 185"/>
              <a:gd name="T7" fmla="*/ 130 h 177"/>
              <a:gd name="T8" fmla="*/ 0 w 185"/>
              <a:gd name="T9" fmla="*/ 46 h 177"/>
              <a:gd name="T10" fmla="*/ 46 w 185"/>
              <a:gd name="T11" fmla="*/ 0 h 177"/>
              <a:gd name="T12" fmla="*/ 138 w 185"/>
              <a:gd name="T13" fmla="*/ 0 h 177"/>
              <a:gd name="T14" fmla="*/ 184 w 185"/>
              <a:gd name="T15" fmla="*/ 46 h 177"/>
              <a:gd name="T16" fmla="*/ 184 w 185"/>
              <a:gd name="T17" fmla="*/ 130 h 177"/>
              <a:gd name="T18" fmla="*/ 138 w 185"/>
              <a:gd name="T19" fmla="*/ 176 h 177"/>
              <a:gd name="T20" fmla="*/ 138 w 185"/>
              <a:gd name="T21" fmla="*/ 46 h 177"/>
              <a:gd name="T22" fmla="*/ 138 w 185"/>
              <a:gd name="T23" fmla="*/ 46 h 177"/>
              <a:gd name="T24" fmla="*/ 46 w 185"/>
              <a:gd name="T25" fmla="*/ 46 h 177"/>
              <a:gd name="T26" fmla="*/ 54 w 185"/>
              <a:gd name="T27" fmla="*/ 130 h 177"/>
              <a:gd name="T28" fmla="*/ 138 w 185"/>
              <a:gd name="T29" fmla="*/ 130 h 177"/>
              <a:gd name="T30" fmla="*/ 138 w 185"/>
              <a:gd name="T31" fmla="*/ 17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5" h="177">
                <a:moveTo>
                  <a:pt x="138" y="176"/>
                </a:moveTo>
                <a:lnTo>
                  <a:pt x="138" y="176"/>
                </a:lnTo>
                <a:cubicBezTo>
                  <a:pt x="46" y="176"/>
                  <a:pt x="46" y="176"/>
                  <a:pt x="46" y="176"/>
                </a:cubicBezTo>
                <a:cubicBezTo>
                  <a:pt x="23" y="176"/>
                  <a:pt x="0" y="153"/>
                  <a:pt x="0" y="13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3"/>
                  <a:pt x="23" y="0"/>
                  <a:pt x="46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61" y="0"/>
                  <a:pt x="184" y="23"/>
                  <a:pt x="184" y="46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4" y="153"/>
                  <a:pt x="161" y="176"/>
                  <a:pt x="138" y="176"/>
                </a:cubicBezTo>
                <a:lnTo>
                  <a:pt x="138" y="46"/>
                </a:lnTo>
                <a:lnTo>
                  <a:pt x="138" y="46"/>
                </a:lnTo>
                <a:cubicBezTo>
                  <a:pt x="46" y="46"/>
                  <a:pt x="46" y="46"/>
                  <a:pt x="46" y="46"/>
                </a:cubicBezTo>
                <a:cubicBezTo>
                  <a:pt x="54" y="130"/>
                  <a:pt x="54" y="130"/>
                  <a:pt x="54" y="130"/>
                </a:cubicBezTo>
                <a:cubicBezTo>
                  <a:pt x="138" y="130"/>
                  <a:pt x="138" y="130"/>
                  <a:pt x="138" y="130"/>
                </a:cubicBezTo>
                <a:lnTo>
                  <a:pt x="138" y="1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8" name="Freeform 175">
            <a:extLst>
              <a:ext uri="{FF2B5EF4-FFF2-40B4-BE49-F238E27FC236}">
                <a16:creationId xmlns:a16="http://schemas.microsoft.com/office/drawing/2014/main" id="{E7E0FE61-0C1F-9B47-A9BB-96B5FC1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953" y="5865905"/>
            <a:ext cx="458480" cy="366784"/>
          </a:xfrm>
          <a:custGeom>
            <a:avLst/>
            <a:gdLst>
              <a:gd name="T0" fmla="*/ 604 w 728"/>
              <a:gd name="T1" fmla="*/ 582 h 583"/>
              <a:gd name="T2" fmla="*/ 604 w 728"/>
              <a:gd name="T3" fmla="*/ 582 h 583"/>
              <a:gd name="T4" fmla="*/ 114 w 728"/>
              <a:gd name="T5" fmla="*/ 582 h 583"/>
              <a:gd name="T6" fmla="*/ 0 w 728"/>
              <a:gd name="T7" fmla="*/ 460 h 583"/>
              <a:gd name="T8" fmla="*/ 0 w 728"/>
              <a:gd name="T9" fmla="*/ 0 h 583"/>
              <a:gd name="T10" fmla="*/ 61 w 728"/>
              <a:gd name="T11" fmla="*/ 0 h 583"/>
              <a:gd name="T12" fmla="*/ 61 w 728"/>
              <a:gd name="T13" fmla="*/ 460 h 583"/>
              <a:gd name="T14" fmla="*/ 114 w 728"/>
              <a:gd name="T15" fmla="*/ 513 h 583"/>
              <a:gd name="T16" fmla="*/ 604 w 728"/>
              <a:gd name="T17" fmla="*/ 513 h 583"/>
              <a:gd name="T18" fmla="*/ 658 w 728"/>
              <a:gd name="T19" fmla="*/ 460 h 583"/>
              <a:gd name="T20" fmla="*/ 658 w 728"/>
              <a:gd name="T21" fmla="*/ 169 h 583"/>
              <a:gd name="T22" fmla="*/ 604 w 728"/>
              <a:gd name="T23" fmla="*/ 115 h 583"/>
              <a:gd name="T24" fmla="*/ 114 w 728"/>
              <a:gd name="T25" fmla="*/ 115 h 583"/>
              <a:gd name="T26" fmla="*/ 114 w 728"/>
              <a:gd name="T27" fmla="*/ 54 h 583"/>
              <a:gd name="T28" fmla="*/ 604 w 728"/>
              <a:gd name="T29" fmla="*/ 54 h 583"/>
              <a:gd name="T30" fmla="*/ 727 w 728"/>
              <a:gd name="T31" fmla="*/ 169 h 583"/>
              <a:gd name="T32" fmla="*/ 727 w 728"/>
              <a:gd name="T33" fmla="*/ 460 h 583"/>
              <a:gd name="T34" fmla="*/ 604 w 728"/>
              <a:gd name="T35" fmla="*/ 58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8" h="583">
                <a:moveTo>
                  <a:pt x="604" y="582"/>
                </a:moveTo>
                <a:lnTo>
                  <a:pt x="604" y="582"/>
                </a:lnTo>
                <a:cubicBezTo>
                  <a:pt x="114" y="582"/>
                  <a:pt x="114" y="582"/>
                  <a:pt x="114" y="582"/>
                </a:cubicBezTo>
                <a:cubicBezTo>
                  <a:pt x="53" y="582"/>
                  <a:pt x="0" y="529"/>
                  <a:pt x="0" y="460"/>
                </a:cubicBezTo>
                <a:cubicBezTo>
                  <a:pt x="0" y="0"/>
                  <a:pt x="0" y="0"/>
                  <a:pt x="0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460"/>
                  <a:pt x="61" y="460"/>
                  <a:pt x="61" y="460"/>
                </a:cubicBezTo>
                <a:cubicBezTo>
                  <a:pt x="61" y="490"/>
                  <a:pt x="84" y="513"/>
                  <a:pt x="114" y="513"/>
                </a:cubicBezTo>
                <a:cubicBezTo>
                  <a:pt x="604" y="513"/>
                  <a:pt x="604" y="513"/>
                  <a:pt x="604" y="513"/>
                </a:cubicBezTo>
                <a:cubicBezTo>
                  <a:pt x="635" y="513"/>
                  <a:pt x="658" y="490"/>
                  <a:pt x="658" y="460"/>
                </a:cubicBezTo>
                <a:cubicBezTo>
                  <a:pt x="658" y="169"/>
                  <a:pt x="658" y="169"/>
                  <a:pt x="658" y="169"/>
                </a:cubicBezTo>
                <a:cubicBezTo>
                  <a:pt x="658" y="138"/>
                  <a:pt x="635" y="115"/>
                  <a:pt x="604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604" y="54"/>
                  <a:pt x="604" y="54"/>
                  <a:pt x="604" y="54"/>
                </a:cubicBezTo>
                <a:cubicBezTo>
                  <a:pt x="673" y="54"/>
                  <a:pt x="727" y="108"/>
                  <a:pt x="727" y="169"/>
                </a:cubicBezTo>
                <a:cubicBezTo>
                  <a:pt x="727" y="460"/>
                  <a:pt x="727" y="460"/>
                  <a:pt x="727" y="460"/>
                </a:cubicBezTo>
                <a:cubicBezTo>
                  <a:pt x="727" y="529"/>
                  <a:pt x="673" y="582"/>
                  <a:pt x="604" y="58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9" name="Freeform 176">
            <a:extLst>
              <a:ext uri="{FF2B5EF4-FFF2-40B4-BE49-F238E27FC236}">
                <a16:creationId xmlns:a16="http://schemas.microsoft.com/office/drawing/2014/main" id="{4044D991-329B-1E45-B8F2-DCD917ED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96" y="5785324"/>
            <a:ext cx="419579" cy="155605"/>
          </a:xfrm>
          <a:custGeom>
            <a:avLst/>
            <a:gdLst>
              <a:gd name="T0" fmla="*/ 130 w 667"/>
              <a:gd name="T1" fmla="*/ 245 h 246"/>
              <a:gd name="T2" fmla="*/ 130 w 667"/>
              <a:gd name="T3" fmla="*/ 245 h 246"/>
              <a:gd name="T4" fmla="*/ 8 w 667"/>
              <a:gd name="T5" fmla="*/ 108 h 246"/>
              <a:gd name="T6" fmla="*/ 130 w 667"/>
              <a:gd name="T7" fmla="*/ 0 h 246"/>
              <a:gd name="T8" fmla="*/ 559 w 667"/>
              <a:gd name="T9" fmla="*/ 0 h 246"/>
              <a:gd name="T10" fmla="*/ 666 w 667"/>
              <a:gd name="T11" fmla="*/ 108 h 246"/>
              <a:gd name="T12" fmla="*/ 666 w 667"/>
              <a:gd name="T13" fmla="*/ 123 h 246"/>
              <a:gd name="T14" fmla="*/ 635 w 667"/>
              <a:gd name="T15" fmla="*/ 153 h 246"/>
              <a:gd name="T16" fmla="*/ 597 w 667"/>
              <a:gd name="T17" fmla="*/ 123 h 246"/>
              <a:gd name="T18" fmla="*/ 597 w 667"/>
              <a:gd name="T19" fmla="*/ 108 h 246"/>
              <a:gd name="T20" fmla="*/ 559 w 667"/>
              <a:gd name="T21" fmla="*/ 69 h 246"/>
              <a:gd name="T22" fmla="*/ 130 w 667"/>
              <a:gd name="T23" fmla="*/ 69 h 246"/>
              <a:gd name="T24" fmla="*/ 69 w 667"/>
              <a:gd name="T25" fmla="*/ 115 h 246"/>
              <a:gd name="T26" fmla="*/ 130 w 667"/>
              <a:gd name="T27" fmla="*/ 184 h 246"/>
              <a:gd name="T28" fmla="*/ 130 w 667"/>
              <a:gd name="T29" fmla="*/ 245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7" h="246">
                <a:moveTo>
                  <a:pt x="130" y="245"/>
                </a:moveTo>
                <a:lnTo>
                  <a:pt x="130" y="245"/>
                </a:lnTo>
                <a:cubicBezTo>
                  <a:pt x="54" y="245"/>
                  <a:pt x="0" y="184"/>
                  <a:pt x="8" y="108"/>
                </a:cubicBezTo>
                <a:cubicBezTo>
                  <a:pt x="15" y="46"/>
                  <a:pt x="69" y="0"/>
                  <a:pt x="130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620" y="0"/>
                  <a:pt x="666" y="46"/>
                  <a:pt x="666" y="108"/>
                </a:cubicBezTo>
                <a:cubicBezTo>
                  <a:pt x="666" y="123"/>
                  <a:pt x="666" y="123"/>
                  <a:pt x="666" y="123"/>
                </a:cubicBezTo>
                <a:cubicBezTo>
                  <a:pt x="666" y="146"/>
                  <a:pt x="650" y="153"/>
                  <a:pt x="635" y="153"/>
                </a:cubicBezTo>
                <a:cubicBezTo>
                  <a:pt x="612" y="153"/>
                  <a:pt x="597" y="146"/>
                  <a:pt x="597" y="123"/>
                </a:cubicBezTo>
                <a:cubicBezTo>
                  <a:pt x="597" y="108"/>
                  <a:pt x="597" y="108"/>
                  <a:pt x="597" y="108"/>
                </a:cubicBezTo>
                <a:cubicBezTo>
                  <a:pt x="597" y="85"/>
                  <a:pt x="582" y="69"/>
                  <a:pt x="559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99" y="69"/>
                  <a:pt x="77" y="85"/>
                  <a:pt x="69" y="115"/>
                </a:cubicBezTo>
                <a:cubicBezTo>
                  <a:pt x="61" y="146"/>
                  <a:pt x="92" y="184"/>
                  <a:pt x="130" y="184"/>
                </a:cubicBezTo>
                <a:lnTo>
                  <a:pt x="130" y="24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0" name="Freeform 177">
            <a:extLst>
              <a:ext uri="{FF2B5EF4-FFF2-40B4-BE49-F238E27FC236}">
                <a16:creationId xmlns:a16="http://schemas.microsoft.com/office/drawing/2014/main" id="{567759F1-189D-F247-93B8-3F37A2C9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96" y="1336684"/>
            <a:ext cx="464038" cy="439029"/>
          </a:xfrm>
          <a:custGeom>
            <a:avLst/>
            <a:gdLst>
              <a:gd name="T0" fmla="*/ 635 w 736"/>
              <a:gd name="T1" fmla="*/ 696 h 697"/>
              <a:gd name="T2" fmla="*/ 635 w 736"/>
              <a:gd name="T3" fmla="*/ 696 h 697"/>
              <a:gd name="T4" fmla="*/ 107 w 736"/>
              <a:gd name="T5" fmla="*/ 696 h 697"/>
              <a:gd name="T6" fmla="*/ 0 w 736"/>
              <a:gd name="T7" fmla="*/ 597 h 697"/>
              <a:gd name="T8" fmla="*/ 0 w 736"/>
              <a:gd name="T9" fmla="*/ 99 h 697"/>
              <a:gd name="T10" fmla="*/ 107 w 736"/>
              <a:gd name="T11" fmla="*/ 0 h 697"/>
              <a:gd name="T12" fmla="*/ 161 w 736"/>
              <a:gd name="T13" fmla="*/ 0 h 697"/>
              <a:gd name="T14" fmla="*/ 161 w 736"/>
              <a:gd name="T15" fmla="*/ 61 h 697"/>
              <a:gd name="T16" fmla="*/ 107 w 736"/>
              <a:gd name="T17" fmla="*/ 61 h 697"/>
              <a:gd name="T18" fmla="*/ 69 w 736"/>
              <a:gd name="T19" fmla="*/ 99 h 697"/>
              <a:gd name="T20" fmla="*/ 69 w 736"/>
              <a:gd name="T21" fmla="*/ 597 h 697"/>
              <a:gd name="T22" fmla="*/ 107 w 736"/>
              <a:gd name="T23" fmla="*/ 635 h 697"/>
              <a:gd name="T24" fmla="*/ 635 w 736"/>
              <a:gd name="T25" fmla="*/ 635 h 697"/>
              <a:gd name="T26" fmla="*/ 673 w 736"/>
              <a:gd name="T27" fmla="*/ 597 h 697"/>
              <a:gd name="T28" fmla="*/ 673 w 736"/>
              <a:gd name="T29" fmla="*/ 99 h 697"/>
              <a:gd name="T30" fmla="*/ 635 w 736"/>
              <a:gd name="T31" fmla="*/ 61 h 697"/>
              <a:gd name="T32" fmla="*/ 582 w 736"/>
              <a:gd name="T33" fmla="*/ 61 h 697"/>
              <a:gd name="T34" fmla="*/ 582 w 736"/>
              <a:gd name="T35" fmla="*/ 0 h 697"/>
              <a:gd name="T36" fmla="*/ 635 w 736"/>
              <a:gd name="T37" fmla="*/ 0 h 697"/>
              <a:gd name="T38" fmla="*/ 735 w 736"/>
              <a:gd name="T39" fmla="*/ 99 h 697"/>
              <a:gd name="T40" fmla="*/ 735 w 736"/>
              <a:gd name="T41" fmla="*/ 597 h 697"/>
              <a:gd name="T42" fmla="*/ 635 w 736"/>
              <a:gd name="T43" fmla="*/ 696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" h="697">
                <a:moveTo>
                  <a:pt x="635" y="696"/>
                </a:moveTo>
                <a:lnTo>
                  <a:pt x="635" y="696"/>
                </a:lnTo>
                <a:cubicBezTo>
                  <a:pt x="107" y="696"/>
                  <a:pt x="107" y="696"/>
                  <a:pt x="107" y="696"/>
                </a:cubicBezTo>
                <a:cubicBezTo>
                  <a:pt x="46" y="696"/>
                  <a:pt x="0" y="650"/>
                  <a:pt x="0" y="597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46"/>
                  <a:pt x="46" y="0"/>
                  <a:pt x="107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84" y="61"/>
                  <a:pt x="69" y="84"/>
                  <a:pt x="69" y="99"/>
                </a:cubicBezTo>
                <a:cubicBezTo>
                  <a:pt x="69" y="597"/>
                  <a:pt x="69" y="597"/>
                  <a:pt x="69" y="597"/>
                </a:cubicBezTo>
                <a:cubicBezTo>
                  <a:pt x="69" y="620"/>
                  <a:pt x="84" y="635"/>
                  <a:pt x="107" y="635"/>
                </a:cubicBezTo>
                <a:cubicBezTo>
                  <a:pt x="635" y="635"/>
                  <a:pt x="635" y="635"/>
                  <a:pt x="635" y="635"/>
                </a:cubicBezTo>
                <a:cubicBezTo>
                  <a:pt x="650" y="635"/>
                  <a:pt x="673" y="620"/>
                  <a:pt x="673" y="597"/>
                </a:cubicBezTo>
                <a:cubicBezTo>
                  <a:pt x="673" y="99"/>
                  <a:pt x="673" y="99"/>
                  <a:pt x="673" y="99"/>
                </a:cubicBezTo>
                <a:cubicBezTo>
                  <a:pt x="673" y="84"/>
                  <a:pt x="650" y="61"/>
                  <a:pt x="635" y="61"/>
                </a:cubicBezTo>
                <a:cubicBezTo>
                  <a:pt x="582" y="61"/>
                  <a:pt x="582" y="61"/>
                  <a:pt x="582" y="61"/>
                </a:cubicBezTo>
                <a:cubicBezTo>
                  <a:pt x="582" y="0"/>
                  <a:pt x="582" y="0"/>
                  <a:pt x="582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689" y="0"/>
                  <a:pt x="735" y="46"/>
                  <a:pt x="735" y="99"/>
                </a:cubicBezTo>
                <a:cubicBezTo>
                  <a:pt x="735" y="597"/>
                  <a:pt x="735" y="597"/>
                  <a:pt x="735" y="597"/>
                </a:cubicBezTo>
                <a:cubicBezTo>
                  <a:pt x="735" y="650"/>
                  <a:pt x="689" y="696"/>
                  <a:pt x="635" y="6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1" name="Freeform 178">
            <a:extLst>
              <a:ext uri="{FF2B5EF4-FFF2-40B4-BE49-F238E27FC236}">
                <a16:creationId xmlns:a16="http://schemas.microsoft.com/office/drawing/2014/main" id="{9F401D6B-4394-C14F-9FC0-BA13DD71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551" y="1272776"/>
            <a:ext cx="197284" cy="44459"/>
          </a:xfrm>
          <a:custGeom>
            <a:avLst/>
            <a:gdLst>
              <a:gd name="T0" fmla="*/ 314 w 315"/>
              <a:gd name="T1" fmla="*/ 69 h 70"/>
              <a:gd name="T2" fmla="*/ 0 w 315"/>
              <a:gd name="T3" fmla="*/ 69 h 70"/>
              <a:gd name="T4" fmla="*/ 0 w 315"/>
              <a:gd name="T5" fmla="*/ 0 h 70"/>
              <a:gd name="T6" fmla="*/ 314 w 315"/>
              <a:gd name="T7" fmla="*/ 0 h 70"/>
              <a:gd name="T8" fmla="*/ 314 w 315"/>
              <a:gd name="T9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70">
                <a:moveTo>
                  <a:pt x="314" y="69"/>
                </a:moveTo>
                <a:lnTo>
                  <a:pt x="0" y="69"/>
                </a:lnTo>
                <a:lnTo>
                  <a:pt x="0" y="0"/>
                </a:lnTo>
                <a:lnTo>
                  <a:pt x="314" y="0"/>
                </a:lnTo>
                <a:lnTo>
                  <a:pt x="314" y="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2" name="Freeform 179">
            <a:extLst>
              <a:ext uri="{FF2B5EF4-FFF2-40B4-BE49-F238E27FC236}">
                <a16:creationId xmlns:a16="http://schemas.microsoft.com/office/drawing/2014/main" id="{5ABFD74E-A258-6D43-AE02-AF62A3E88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033" y="1272776"/>
            <a:ext cx="130598" cy="108367"/>
          </a:xfrm>
          <a:custGeom>
            <a:avLst/>
            <a:gdLst>
              <a:gd name="T0" fmla="*/ 47 w 208"/>
              <a:gd name="T1" fmla="*/ 153 h 170"/>
              <a:gd name="T2" fmla="*/ 47 w 208"/>
              <a:gd name="T3" fmla="*/ 153 h 170"/>
              <a:gd name="T4" fmla="*/ 0 w 208"/>
              <a:gd name="T5" fmla="*/ 107 h 170"/>
              <a:gd name="T6" fmla="*/ 100 w 208"/>
              <a:gd name="T7" fmla="*/ 8 h 170"/>
              <a:gd name="T8" fmla="*/ 131 w 208"/>
              <a:gd name="T9" fmla="*/ 0 h 170"/>
              <a:gd name="T10" fmla="*/ 154 w 208"/>
              <a:gd name="T11" fmla="*/ 23 h 170"/>
              <a:gd name="T12" fmla="*/ 200 w 208"/>
              <a:gd name="T13" fmla="*/ 115 h 170"/>
              <a:gd name="T14" fmla="*/ 184 w 208"/>
              <a:gd name="T15" fmla="*/ 161 h 170"/>
              <a:gd name="T16" fmla="*/ 146 w 208"/>
              <a:gd name="T17" fmla="*/ 146 h 170"/>
              <a:gd name="T18" fmla="*/ 115 w 208"/>
              <a:gd name="T19" fmla="*/ 84 h 170"/>
              <a:gd name="T20" fmla="*/ 47 w 208"/>
              <a:gd name="T21" fmla="*/ 153 h 170"/>
              <a:gd name="T22" fmla="*/ 146 w 208"/>
              <a:gd name="T23" fmla="*/ 54 h 170"/>
              <a:gd name="T24" fmla="*/ 146 w 208"/>
              <a:gd name="T25" fmla="*/ 5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" h="170">
                <a:moveTo>
                  <a:pt x="47" y="153"/>
                </a:moveTo>
                <a:lnTo>
                  <a:pt x="47" y="153"/>
                </a:lnTo>
                <a:cubicBezTo>
                  <a:pt x="0" y="107"/>
                  <a:pt x="0" y="107"/>
                  <a:pt x="0" y="107"/>
                </a:cubicBezTo>
                <a:cubicBezTo>
                  <a:pt x="100" y="8"/>
                  <a:pt x="100" y="8"/>
                  <a:pt x="100" y="8"/>
                </a:cubicBezTo>
                <a:cubicBezTo>
                  <a:pt x="108" y="0"/>
                  <a:pt x="115" y="0"/>
                  <a:pt x="131" y="0"/>
                </a:cubicBezTo>
                <a:cubicBezTo>
                  <a:pt x="138" y="0"/>
                  <a:pt x="146" y="8"/>
                  <a:pt x="154" y="23"/>
                </a:cubicBezTo>
                <a:cubicBezTo>
                  <a:pt x="200" y="115"/>
                  <a:pt x="200" y="115"/>
                  <a:pt x="200" y="115"/>
                </a:cubicBezTo>
                <a:cubicBezTo>
                  <a:pt x="207" y="138"/>
                  <a:pt x="200" y="153"/>
                  <a:pt x="184" y="161"/>
                </a:cubicBezTo>
                <a:cubicBezTo>
                  <a:pt x="169" y="169"/>
                  <a:pt x="154" y="161"/>
                  <a:pt x="146" y="146"/>
                </a:cubicBezTo>
                <a:cubicBezTo>
                  <a:pt x="115" y="84"/>
                  <a:pt x="115" y="84"/>
                  <a:pt x="115" y="84"/>
                </a:cubicBezTo>
                <a:lnTo>
                  <a:pt x="47" y="153"/>
                </a:lnTo>
                <a:close/>
                <a:moveTo>
                  <a:pt x="146" y="54"/>
                </a:moveTo>
                <a:lnTo>
                  <a:pt x="14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3" name="Freeform 180">
            <a:extLst>
              <a:ext uri="{FF2B5EF4-FFF2-40B4-BE49-F238E27FC236}">
                <a16:creationId xmlns:a16="http://schemas.microsoft.com/office/drawing/2014/main" id="{91849627-0716-DC42-A67E-7B0D88A17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6239" y="1336684"/>
            <a:ext cx="183392" cy="125041"/>
          </a:xfrm>
          <a:custGeom>
            <a:avLst/>
            <a:gdLst>
              <a:gd name="T0" fmla="*/ 123 w 292"/>
              <a:gd name="T1" fmla="*/ 199 h 200"/>
              <a:gd name="T2" fmla="*/ 123 w 292"/>
              <a:gd name="T3" fmla="*/ 199 h 200"/>
              <a:gd name="T4" fmla="*/ 123 w 292"/>
              <a:gd name="T5" fmla="*/ 199 h 200"/>
              <a:gd name="T6" fmla="*/ 77 w 292"/>
              <a:gd name="T7" fmla="*/ 183 h 200"/>
              <a:gd name="T8" fmla="*/ 0 w 292"/>
              <a:gd name="T9" fmla="*/ 91 h 200"/>
              <a:gd name="T10" fmla="*/ 84 w 292"/>
              <a:gd name="T11" fmla="*/ 7 h 200"/>
              <a:gd name="T12" fmla="*/ 131 w 292"/>
              <a:gd name="T13" fmla="*/ 53 h 200"/>
              <a:gd name="T14" fmla="*/ 92 w 292"/>
              <a:gd name="T15" fmla="*/ 91 h 200"/>
              <a:gd name="T16" fmla="*/ 123 w 292"/>
              <a:gd name="T17" fmla="*/ 130 h 200"/>
              <a:gd name="T18" fmla="*/ 230 w 292"/>
              <a:gd name="T19" fmla="*/ 7 h 200"/>
              <a:gd name="T20" fmla="*/ 276 w 292"/>
              <a:gd name="T21" fmla="*/ 7 h 200"/>
              <a:gd name="T22" fmla="*/ 276 w 292"/>
              <a:gd name="T23" fmla="*/ 53 h 200"/>
              <a:gd name="T24" fmla="*/ 161 w 292"/>
              <a:gd name="T25" fmla="*/ 183 h 200"/>
              <a:gd name="T26" fmla="*/ 123 w 292"/>
              <a:gd name="T27" fmla="*/ 1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" h="200">
                <a:moveTo>
                  <a:pt x="123" y="199"/>
                </a:moveTo>
                <a:lnTo>
                  <a:pt x="123" y="199"/>
                </a:lnTo>
                <a:lnTo>
                  <a:pt x="123" y="199"/>
                </a:lnTo>
                <a:cubicBezTo>
                  <a:pt x="107" y="199"/>
                  <a:pt x="92" y="191"/>
                  <a:pt x="77" y="183"/>
                </a:cubicBezTo>
                <a:cubicBezTo>
                  <a:pt x="0" y="91"/>
                  <a:pt x="0" y="91"/>
                  <a:pt x="0" y="91"/>
                </a:cubicBezTo>
                <a:cubicBezTo>
                  <a:pt x="84" y="7"/>
                  <a:pt x="84" y="7"/>
                  <a:pt x="84" y="7"/>
                </a:cubicBezTo>
                <a:cubicBezTo>
                  <a:pt x="131" y="53"/>
                  <a:pt x="131" y="53"/>
                  <a:pt x="131" y="53"/>
                </a:cubicBezTo>
                <a:cubicBezTo>
                  <a:pt x="92" y="91"/>
                  <a:pt x="92" y="91"/>
                  <a:pt x="92" y="9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230" y="7"/>
                  <a:pt x="230" y="7"/>
                  <a:pt x="230" y="7"/>
                </a:cubicBezTo>
                <a:cubicBezTo>
                  <a:pt x="245" y="0"/>
                  <a:pt x="261" y="0"/>
                  <a:pt x="276" y="7"/>
                </a:cubicBezTo>
                <a:cubicBezTo>
                  <a:pt x="291" y="23"/>
                  <a:pt x="291" y="38"/>
                  <a:pt x="276" y="53"/>
                </a:cubicBezTo>
                <a:cubicBezTo>
                  <a:pt x="161" y="183"/>
                  <a:pt x="161" y="183"/>
                  <a:pt x="161" y="183"/>
                </a:cubicBezTo>
                <a:cubicBezTo>
                  <a:pt x="154" y="191"/>
                  <a:pt x="138" y="199"/>
                  <a:pt x="123" y="19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4" name="Freeform 181">
            <a:extLst>
              <a:ext uri="{FF2B5EF4-FFF2-40B4-BE49-F238E27FC236}">
                <a16:creationId xmlns:a16="http://schemas.microsoft.com/office/drawing/2014/main" id="{8D5488E6-C35C-A740-BAB9-D314E77A6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198" y="1272776"/>
            <a:ext cx="130598" cy="108367"/>
          </a:xfrm>
          <a:custGeom>
            <a:avLst/>
            <a:gdLst>
              <a:gd name="T0" fmla="*/ 161 w 208"/>
              <a:gd name="T1" fmla="*/ 153 h 170"/>
              <a:gd name="T2" fmla="*/ 161 w 208"/>
              <a:gd name="T3" fmla="*/ 153 h 170"/>
              <a:gd name="T4" fmla="*/ 207 w 208"/>
              <a:gd name="T5" fmla="*/ 107 h 170"/>
              <a:gd name="T6" fmla="*/ 108 w 208"/>
              <a:gd name="T7" fmla="*/ 8 h 170"/>
              <a:gd name="T8" fmla="*/ 85 w 208"/>
              <a:gd name="T9" fmla="*/ 0 h 170"/>
              <a:gd name="T10" fmla="*/ 54 w 208"/>
              <a:gd name="T11" fmla="*/ 23 h 170"/>
              <a:gd name="T12" fmla="*/ 8 w 208"/>
              <a:gd name="T13" fmla="*/ 115 h 170"/>
              <a:gd name="T14" fmla="*/ 23 w 208"/>
              <a:gd name="T15" fmla="*/ 161 h 170"/>
              <a:gd name="T16" fmla="*/ 69 w 208"/>
              <a:gd name="T17" fmla="*/ 146 h 170"/>
              <a:gd name="T18" fmla="*/ 92 w 208"/>
              <a:gd name="T19" fmla="*/ 84 h 170"/>
              <a:gd name="T20" fmla="*/ 161 w 208"/>
              <a:gd name="T21" fmla="*/ 153 h 170"/>
              <a:gd name="T22" fmla="*/ 69 w 208"/>
              <a:gd name="T23" fmla="*/ 54 h 170"/>
              <a:gd name="T24" fmla="*/ 69 w 208"/>
              <a:gd name="T25" fmla="*/ 5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" h="170">
                <a:moveTo>
                  <a:pt x="161" y="153"/>
                </a:moveTo>
                <a:lnTo>
                  <a:pt x="161" y="153"/>
                </a:lnTo>
                <a:cubicBezTo>
                  <a:pt x="207" y="107"/>
                  <a:pt x="207" y="107"/>
                  <a:pt x="207" y="107"/>
                </a:cubicBezTo>
                <a:cubicBezTo>
                  <a:pt x="108" y="8"/>
                  <a:pt x="108" y="8"/>
                  <a:pt x="108" y="8"/>
                </a:cubicBezTo>
                <a:cubicBezTo>
                  <a:pt x="100" y="0"/>
                  <a:pt x="92" y="0"/>
                  <a:pt x="85" y="0"/>
                </a:cubicBezTo>
                <a:cubicBezTo>
                  <a:pt x="69" y="0"/>
                  <a:pt x="62" y="8"/>
                  <a:pt x="54" y="23"/>
                </a:cubicBezTo>
                <a:cubicBezTo>
                  <a:pt x="8" y="115"/>
                  <a:pt x="8" y="115"/>
                  <a:pt x="8" y="115"/>
                </a:cubicBezTo>
                <a:cubicBezTo>
                  <a:pt x="0" y="138"/>
                  <a:pt x="8" y="153"/>
                  <a:pt x="23" y="161"/>
                </a:cubicBezTo>
                <a:cubicBezTo>
                  <a:pt x="39" y="169"/>
                  <a:pt x="62" y="161"/>
                  <a:pt x="69" y="146"/>
                </a:cubicBezTo>
                <a:cubicBezTo>
                  <a:pt x="92" y="84"/>
                  <a:pt x="92" y="84"/>
                  <a:pt x="92" y="84"/>
                </a:cubicBezTo>
                <a:lnTo>
                  <a:pt x="161" y="153"/>
                </a:lnTo>
                <a:close/>
                <a:moveTo>
                  <a:pt x="69" y="54"/>
                </a:moveTo>
                <a:lnTo>
                  <a:pt x="69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5" name="Freeform 182">
            <a:extLst>
              <a:ext uri="{FF2B5EF4-FFF2-40B4-BE49-F238E27FC236}">
                <a16:creationId xmlns:a16="http://schemas.microsoft.com/office/drawing/2014/main" id="{E41BF4ED-23EF-B648-AAFE-0D88F4D6C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198" y="1336684"/>
            <a:ext cx="183392" cy="125041"/>
          </a:xfrm>
          <a:custGeom>
            <a:avLst/>
            <a:gdLst>
              <a:gd name="T0" fmla="*/ 176 w 292"/>
              <a:gd name="T1" fmla="*/ 199 h 200"/>
              <a:gd name="T2" fmla="*/ 176 w 292"/>
              <a:gd name="T3" fmla="*/ 199 h 200"/>
              <a:gd name="T4" fmla="*/ 176 w 292"/>
              <a:gd name="T5" fmla="*/ 199 h 200"/>
              <a:gd name="T6" fmla="*/ 215 w 292"/>
              <a:gd name="T7" fmla="*/ 183 h 200"/>
              <a:gd name="T8" fmla="*/ 291 w 292"/>
              <a:gd name="T9" fmla="*/ 91 h 200"/>
              <a:gd name="T10" fmla="*/ 207 w 292"/>
              <a:gd name="T11" fmla="*/ 7 h 200"/>
              <a:gd name="T12" fmla="*/ 161 w 292"/>
              <a:gd name="T13" fmla="*/ 53 h 200"/>
              <a:gd name="T14" fmla="*/ 207 w 292"/>
              <a:gd name="T15" fmla="*/ 91 h 200"/>
              <a:gd name="T16" fmla="*/ 176 w 292"/>
              <a:gd name="T17" fmla="*/ 130 h 200"/>
              <a:gd name="T18" fmla="*/ 62 w 292"/>
              <a:gd name="T19" fmla="*/ 7 h 200"/>
              <a:gd name="T20" fmla="*/ 16 w 292"/>
              <a:gd name="T21" fmla="*/ 7 h 200"/>
              <a:gd name="T22" fmla="*/ 16 w 292"/>
              <a:gd name="T23" fmla="*/ 53 h 200"/>
              <a:gd name="T24" fmla="*/ 130 w 292"/>
              <a:gd name="T25" fmla="*/ 183 h 200"/>
              <a:gd name="T26" fmla="*/ 176 w 292"/>
              <a:gd name="T27" fmla="*/ 1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" h="200">
                <a:moveTo>
                  <a:pt x="176" y="199"/>
                </a:moveTo>
                <a:lnTo>
                  <a:pt x="176" y="199"/>
                </a:lnTo>
                <a:lnTo>
                  <a:pt x="176" y="199"/>
                </a:lnTo>
                <a:cubicBezTo>
                  <a:pt x="192" y="199"/>
                  <a:pt x="207" y="191"/>
                  <a:pt x="215" y="183"/>
                </a:cubicBezTo>
                <a:cubicBezTo>
                  <a:pt x="291" y="91"/>
                  <a:pt x="291" y="91"/>
                  <a:pt x="291" y="91"/>
                </a:cubicBezTo>
                <a:cubicBezTo>
                  <a:pt x="207" y="7"/>
                  <a:pt x="207" y="7"/>
                  <a:pt x="207" y="7"/>
                </a:cubicBezTo>
                <a:cubicBezTo>
                  <a:pt x="161" y="53"/>
                  <a:pt x="161" y="53"/>
                  <a:pt x="161" y="53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62" y="7"/>
                  <a:pt x="62" y="7"/>
                  <a:pt x="62" y="7"/>
                </a:cubicBezTo>
                <a:cubicBezTo>
                  <a:pt x="54" y="0"/>
                  <a:pt x="31" y="0"/>
                  <a:pt x="16" y="7"/>
                </a:cubicBezTo>
                <a:cubicBezTo>
                  <a:pt x="8" y="23"/>
                  <a:pt x="0" y="38"/>
                  <a:pt x="16" y="53"/>
                </a:cubicBezTo>
                <a:cubicBezTo>
                  <a:pt x="130" y="183"/>
                  <a:pt x="130" y="183"/>
                  <a:pt x="130" y="183"/>
                </a:cubicBezTo>
                <a:cubicBezTo>
                  <a:pt x="146" y="191"/>
                  <a:pt x="161" y="199"/>
                  <a:pt x="176" y="19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6" name="Freeform 183">
            <a:extLst>
              <a:ext uri="{FF2B5EF4-FFF2-40B4-BE49-F238E27FC236}">
                <a16:creationId xmlns:a16="http://schemas.microsoft.com/office/drawing/2014/main" id="{51BA2CEB-F046-1F40-A594-57021EAF7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934" y="1520076"/>
            <a:ext cx="91697" cy="27787"/>
          </a:xfrm>
          <a:custGeom>
            <a:avLst/>
            <a:gdLst>
              <a:gd name="T0" fmla="*/ 0 w 146"/>
              <a:gd name="T1" fmla="*/ 23 h 46"/>
              <a:gd name="T2" fmla="*/ 0 w 146"/>
              <a:gd name="T3" fmla="*/ 23 h 46"/>
              <a:gd name="T4" fmla="*/ 0 w 146"/>
              <a:gd name="T5" fmla="*/ 23 h 46"/>
              <a:gd name="T6" fmla="*/ 23 w 146"/>
              <a:gd name="T7" fmla="*/ 0 h 46"/>
              <a:gd name="T8" fmla="*/ 122 w 146"/>
              <a:gd name="T9" fmla="*/ 0 h 46"/>
              <a:gd name="T10" fmla="*/ 145 w 146"/>
              <a:gd name="T11" fmla="*/ 23 h 46"/>
              <a:gd name="T12" fmla="*/ 122 w 146"/>
              <a:gd name="T13" fmla="*/ 45 h 46"/>
              <a:gd name="T14" fmla="*/ 23 w 146"/>
              <a:gd name="T15" fmla="*/ 45 h 46"/>
              <a:gd name="T16" fmla="*/ 0 w 146"/>
              <a:gd name="T1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46">
                <a:moveTo>
                  <a:pt x="0" y="23"/>
                </a:moveTo>
                <a:lnTo>
                  <a:pt x="0" y="23"/>
                </a:lnTo>
                <a:lnTo>
                  <a:pt x="0" y="23"/>
                </a:lnTo>
                <a:cubicBezTo>
                  <a:pt x="0" y="7"/>
                  <a:pt x="8" y="0"/>
                  <a:pt x="23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38" y="0"/>
                  <a:pt x="145" y="7"/>
                  <a:pt x="145" y="23"/>
                </a:cubicBezTo>
                <a:cubicBezTo>
                  <a:pt x="145" y="38"/>
                  <a:pt x="138" y="45"/>
                  <a:pt x="1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8" y="45"/>
                  <a:pt x="0" y="38"/>
                  <a:pt x="0" y="23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7" name="Freeform 184">
            <a:extLst>
              <a:ext uri="{FF2B5EF4-FFF2-40B4-BE49-F238E27FC236}">
                <a16:creationId xmlns:a16="http://schemas.microsoft.com/office/drawing/2014/main" id="{25B601AF-A4F5-5B48-9AF1-7EE09638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574" y="1528413"/>
            <a:ext cx="30566" cy="230628"/>
          </a:xfrm>
          <a:custGeom>
            <a:avLst/>
            <a:gdLst>
              <a:gd name="T0" fmla="*/ 46 w 47"/>
              <a:gd name="T1" fmla="*/ 367 h 368"/>
              <a:gd name="T2" fmla="*/ 46 w 47"/>
              <a:gd name="T3" fmla="*/ 367 h 368"/>
              <a:gd name="T4" fmla="*/ 0 w 47"/>
              <a:gd name="T5" fmla="*/ 367 h 368"/>
              <a:gd name="T6" fmla="*/ 0 w 47"/>
              <a:gd name="T7" fmla="*/ 23 h 368"/>
              <a:gd name="T8" fmla="*/ 23 w 47"/>
              <a:gd name="T9" fmla="*/ 0 h 368"/>
              <a:gd name="T10" fmla="*/ 46 w 47"/>
              <a:gd name="T11" fmla="*/ 23 h 368"/>
              <a:gd name="T12" fmla="*/ 46 w 47"/>
              <a:gd name="T13" fmla="*/ 36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68">
                <a:moveTo>
                  <a:pt x="46" y="367"/>
                </a:moveTo>
                <a:lnTo>
                  <a:pt x="46" y="367"/>
                </a:lnTo>
                <a:cubicBezTo>
                  <a:pt x="0" y="367"/>
                  <a:pt x="0" y="367"/>
                  <a:pt x="0" y="36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"/>
                  <a:pt x="15" y="0"/>
                  <a:pt x="23" y="0"/>
                </a:cubicBezTo>
                <a:cubicBezTo>
                  <a:pt x="38" y="0"/>
                  <a:pt x="46" y="8"/>
                  <a:pt x="46" y="23"/>
                </a:cubicBezTo>
                <a:lnTo>
                  <a:pt x="46" y="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D90C4484-1EEB-B846-AC1E-6B244201939B}"/>
              </a:ext>
            </a:extLst>
          </p:cNvPr>
          <p:cNvGrpSpPr/>
          <p:nvPr/>
        </p:nvGrpSpPr>
        <p:grpSpPr>
          <a:xfrm>
            <a:off x="9259523" y="4232051"/>
            <a:ext cx="566846" cy="513554"/>
            <a:chOff x="8385391" y="10144819"/>
            <a:chExt cx="653452" cy="592018"/>
          </a:xfrm>
        </p:grpSpPr>
        <p:sp>
          <p:nvSpPr>
            <p:cNvPr id="119" name="Freeform 281">
              <a:extLst>
                <a:ext uri="{FF2B5EF4-FFF2-40B4-BE49-F238E27FC236}">
                  <a16:creationId xmlns:a16="http://schemas.microsoft.com/office/drawing/2014/main" id="{DEAE96D4-CBF4-B04F-AD6A-A20E4EDBD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794" y="10451996"/>
              <a:ext cx="195476" cy="273670"/>
            </a:xfrm>
            <a:custGeom>
              <a:avLst/>
              <a:gdLst>
                <a:gd name="T0" fmla="*/ 153 w 154"/>
                <a:gd name="T1" fmla="*/ 214 h 215"/>
                <a:gd name="T2" fmla="*/ 153 w 154"/>
                <a:gd name="T3" fmla="*/ 214 h 215"/>
                <a:gd name="T4" fmla="*/ 0 w 154"/>
                <a:gd name="T5" fmla="*/ 214 h 215"/>
                <a:gd name="T6" fmla="*/ 0 w 154"/>
                <a:gd name="T7" fmla="*/ 30 h 215"/>
                <a:gd name="T8" fmla="*/ 30 w 154"/>
                <a:gd name="T9" fmla="*/ 0 h 215"/>
                <a:gd name="T10" fmla="*/ 122 w 154"/>
                <a:gd name="T11" fmla="*/ 0 h 215"/>
                <a:gd name="T12" fmla="*/ 153 w 154"/>
                <a:gd name="T13" fmla="*/ 30 h 215"/>
                <a:gd name="T14" fmla="*/ 153 w 154"/>
                <a:gd name="T15" fmla="*/ 214 h 215"/>
                <a:gd name="T16" fmla="*/ 30 w 154"/>
                <a:gd name="T17" fmla="*/ 184 h 215"/>
                <a:gd name="T18" fmla="*/ 30 w 154"/>
                <a:gd name="T19" fmla="*/ 184 h 215"/>
                <a:gd name="T20" fmla="*/ 122 w 154"/>
                <a:gd name="T21" fmla="*/ 184 h 215"/>
                <a:gd name="T22" fmla="*/ 122 w 154"/>
                <a:gd name="T23" fmla="*/ 30 h 215"/>
                <a:gd name="T24" fmla="*/ 122 w 154"/>
                <a:gd name="T25" fmla="*/ 30 h 215"/>
                <a:gd name="T26" fmla="*/ 30 w 154"/>
                <a:gd name="T27" fmla="*/ 30 h 215"/>
                <a:gd name="T28" fmla="*/ 30 w 154"/>
                <a:gd name="T29" fmla="*/ 30 h 215"/>
                <a:gd name="T30" fmla="*/ 30 w 154"/>
                <a:gd name="T31" fmla="*/ 18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215">
                  <a:moveTo>
                    <a:pt x="153" y="214"/>
                  </a:moveTo>
                  <a:lnTo>
                    <a:pt x="153" y="214"/>
                  </a:lnTo>
                  <a:cubicBezTo>
                    <a:pt x="0" y="214"/>
                    <a:pt x="0" y="214"/>
                    <a:pt x="0" y="2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15" y="0"/>
                    <a:pt x="30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0"/>
                    <a:pt x="153" y="15"/>
                    <a:pt x="153" y="30"/>
                  </a:cubicBezTo>
                  <a:lnTo>
                    <a:pt x="153" y="214"/>
                  </a:lnTo>
                  <a:close/>
                  <a:moveTo>
                    <a:pt x="30" y="184"/>
                  </a:moveTo>
                  <a:lnTo>
                    <a:pt x="30" y="184"/>
                  </a:lnTo>
                  <a:cubicBezTo>
                    <a:pt x="122" y="184"/>
                    <a:pt x="122" y="184"/>
                    <a:pt x="122" y="184"/>
                  </a:cubicBezTo>
                  <a:cubicBezTo>
                    <a:pt x="122" y="30"/>
                    <a:pt x="122" y="30"/>
                    <a:pt x="122" y="30"/>
                  </a:cubicBezTo>
                  <a:lnTo>
                    <a:pt x="122" y="30"/>
                  </a:lnTo>
                  <a:cubicBezTo>
                    <a:pt x="30" y="30"/>
                    <a:pt x="30" y="30"/>
                    <a:pt x="30" y="30"/>
                  </a:cubicBezTo>
                  <a:lnTo>
                    <a:pt x="30" y="30"/>
                  </a:lnTo>
                  <a:lnTo>
                    <a:pt x="30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  <p:sp>
          <p:nvSpPr>
            <p:cNvPr id="120" name="Freeform 282">
              <a:extLst>
                <a:ext uri="{FF2B5EF4-FFF2-40B4-BE49-F238E27FC236}">
                  <a16:creationId xmlns:a16="http://schemas.microsoft.com/office/drawing/2014/main" id="{0C7C8BD0-A799-9944-920C-626D9287A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5655" y="10379392"/>
              <a:ext cx="575265" cy="357445"/>
            </a:xfrm>
            <a:custGeom>
              <a:avLst/>
              <a:gdLst>
                <a:gd name="T0" fmla="*/ 398 w 453"/>
                <a:gd name="T1" fmla="*/ 283 h 284"/>
                <a:gd name="T2" fmla="*/ 398 w 453"/>
                <a:gd name="T3" fmla="*/ 283 h 284"/>
                <a:gd name="T4" fmla="*/ 46 w 453"/>
                <a:gd name="T5" fmla="*/ 283 h 284"/>
                <a:gd name="T6" fmla="*/ 0 w 453"/>
                <a:gd name="T7" fmla="*/ 237 h 284"/>
                <a:gd name="T8" fmla="*/ 0 w 453"/>
                <a:gd name="T9" fmla="*/ 53 h 284"/>
                <a:gd name="T10" fmla="*/ 23 w 453"/>
                <a:gd name="T11" fmla="*/ 30 h 284"/>
                <a:gd name="T12" fmla="*/ 38 w 453"/>
                <a:gd name="T13" fmla="*/ 53 h 284"/>
                <a:gd name="T14" fmla="*/ 38 w 453"/>
                <a:gd name="T15" fmla="*/ 237 h 284"/>
                <a:gd name="T16" fmla="*/ 46 w 453"/>
                <a:gd name="T17" fmla="*/ 245 h 284"/>
                <a:gd name="T18" fmla="*/ 398 w 453"/>
                <a:gd name="T19" fmla="*/ 245 h 284"/>
                <a:gd name="T20" fmla="*/ 406 w 453"/>
                <a:gd name="T21" fmla="*/ 237 h 284"/>
                <a:gd name="T22" fmla="*/ 406 w 453"/>
                <a:gd name="T23" fmla="*/ 0 h 284"/>
                <a:gd name="T24" fmla="*/ 452 w 453"/>
                <a:gd name="T25" fmla="*/ 0 h 284"/>
                <a:gd name="T26" fmla="*/ 452 w 453"/>
                <a:gd name="T27" fmla="*/ 237 h 284"/>
                <a:gd name="T28" fmla="*/ 398 w 453"/>
                <a:gd name="T29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3" h="284">
                  <a:moveTo>
                    <a:pt x="398" y="283"/>
                  </a:moveTo>
                  <a:lnTo>
                    <a:pt x="398" y="283"/>
                  </a:lnTo>
                  <a:cubicBezTo>
                    <a:pt x="46" y="283"/>
                    <a:pt x="46" y="283"/>
                    <a:pt x="46" y="283"/>
                  </a:cubicBezTo>
                  <a:cubicBezTo>
                    <a:pt x="23" y="283"/>
                    <a:pt x="0" y="260"/>
                    <a:pt x="0" y="23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8"/>
                    <a:pt x="8" y="30"/>
                    <a:pt x="23" y="30"/>
                  </a:cubicBezTo>
                  <a:cubicBezTo>
                    <a:pt x="31" y="30"/>
                    <a:pt x="38" y="38"/>
                    <a:pt x="38" y="53"/>
                  </a:cubicBezTo>
                  <a:cubicBezTo>
                    <a:pt x="38" y="237"/>
                    <a:pt x="38" y="237"/>
                    <a:pt x="38" y="237"/>
                  </a:cubicBezTo>
                  <a:lnTo>
                    <a:pt x="46" y="245"/>
                  </a:lnTo>
                  <a:cubicBezTo>
                    <a:pt x="398" y="245"/>
                    <a:pt x="398" y="245"/>
                    <a:pt x="398" y="245"/>
                  </a:cubicBezTo>
                  <a:cubicBezTo>
                    <a:pt x="406" y="245"/>
                    <a:pt x="406" y="237"/>
                    <a:pt x="406" y="237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2" y="237"/>
                    <a:pt x="452" y="237"/>
                    <a:pt x="452" y="237"/>
                  </a:cubicBezTo>
                  <a:cubicBezTo>
                    <a:pt x="452" y="260"/>
                    <a:pt x="429" y="283"/>
                    <a:pt x="398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  <p:sp>
          <p:nvSpPr>
            <p:cNvPr id="121" name="Freeform 283">
              <a:extLst>
                <a:ext uri="{FF2B5EF4-FFF2-40B4-BE49-F238E27FC236}">
                  <a16:creationId xmlns:a16="http://schemas.microsoft.com/office/drawing/2014/main" id="{5D8C49E4-805F-184C-8828-FD0A0B8ED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391" y="10144819"/>
              <a:ext cx="653452" cy="262497"/>
            </a:xfrm>
            <a:custGeom>
              <a:avLst/>
              <a:gdLst>
                <a:gd name="T0" fmla="*/ 436 w 514"/>
                <a:gd name="T1" fmla="*/ 207 h 208"/>
                <a:gd name="T2" fmla="*/ 436 w 514"/>
                <a:gd name="T3" fmla="*/ 207 h 208"/>
                <a:gd name="T4" fmla="*/ 375 w 514"/>
                <a:gd name="T5" fmla="*/ 184 h 208"/>
                <a:gd name="T6" fmla="*/ 313 w 514"/>
                <a:gd name="T7" fmla="*/ 207 h 208"/>
                <a:gd name="T8" fmla="*/ 260 w 514"/>
                <a:gd name="T9" fmla="*/ 184 h 208"/>
                <a:gd name="T10" fmla="*/ 199 w 514"/>
                <a:gd name="T11" fmla="*/ 207 h 208"/>
                <a:gd name="T12" fmla="*/ 138 w 514"/>
                <a:gd name="T13" fmla="*/ 184 h 208"/>
                <a:gd name="T14" fmla="*/ 76 w 514"/>
                <a:gd name="T15" fmla="*/ 207 h 208"/>
                <a:gd name="T16" fmla="*/ 0 w 514"/>
                <a:gd name="T17" fmla="*/ 122 h 208"/>
                <a:gd name="T18" fmla="*/ 0 w 514"/>
                <a:gd name="T19" fmla="*/ 115 h 208"/>
                <a:gd name="T20" fmla="*/ 69 w 514"/>
                <a:gd name="T21" fmla="*/ 15 h 208"/>
                <a:gd name="T22" fmla="*/ 107 w 514"/>
                <a:gd name="T23" fmla="*/ 0 h 208"/>
                <a:gd name="T24" fmla="*/ 413 w 514"/>
                <a:gd name="T25" fmla="*/ 0 h 208"/>
                <a:gd name="T26" fmla="*/ 413 w 514"/>
                <a:gd name="T27" fmla="*/ 0 h 208"/>
                <a:gd name="T28" fmla="*/ 444 w 514"/>
                <a:gd name="T29" fmla="*/ 15 h 208"/>
                <a:gd name="T30" fmla="*/ 513 w 514"/>
                <a:gd name="T31" fmla="*/ 122 h 208"/>
                <a:gd name="T32" fmla="*/ 513 w 514"/>
                <a:gd name="T33" fmla="*/ 122 h 208"/>
                <a:gd name="T34" fmla="*/ 444 w 514"/>
                <a:gd name="T35" fmla="*/ 207 h 208"/>
                <a:gd name="T36" fmla="*/ 436 w 514"/>
                <a:gd name="T37" fmla="*/ 207 h 208"/>
                <a:gd name="T38" fmla="*/ 375 w 514"/>
                <a:gd name="T39" fmla="*/ 130 h 208"/>
                <a:gd name="T40" fmla="*/ 375 w 514"/>
                <a:gd name="T41" fmla="*/ 130 h 208"/>
                <a:gd name="T42" fmla="*/ 375 w 514"/>
                <a:gd name="T43" fmla="*/ 130 h 208"/>
                <a:gd name="T44" fmla="*/ 398 w 514"/>
                <a:gd name="T45" fmla="*/ 145 h 208"/>
                <a:gd name="T46" fmla="*/ 436 w 514"/>
                <a:gd name="T47" fmla="*/ 168 h 208"/>
                <a:gd name="T48" fmla="*/ 474 w 514"/>
                <a:gd name="T49" fmla="*/ 130 h 208"/>
                <a:gd name="T50" fmla="*/ 413 w 514"/>
                <a:gd name="T51" fmla="*/ 38 h 208"/>
                <a:gd name="T52" fmla="*/ 107 w 514"/>
                <a:gd name="T53" fmla="*/ 38 h 208"/>
                <a:gd name="T54" fmla="*/ 107 w 514"/>
                <a:gd name="T55" fmla="*/ 38 h 208"/>
                <a:gd name="T56" fmla="*/ 46 w 514"/>
                <a:gd name="T57" fmla="*/ 130 h 208"/>
                <a:gd name="T58" fmla="*/ 76 w 514"/>
                <a:gd name="T59" fmla="*/ 168 h 208"/>
                <a:gd name="T60" fmla="*/ 115 w 514"/>
                <a:gd name="T61" fmla="*/ 145 h 208"/>
                <a:gd name="T62" fmla="*/ 138 w 514"/>
                <a:gd name="T63" fmla="*/ 130 h 208"/>
                <a:gd name="T64" fmla="*/ 138 w 514"/>
                <a:gd name="T65" fmla="*/ 130 h 208"/>
                <a:gd name="T66" fmla="*/ 168 w 514"/>
                <a:gd name="T67" fmla="*/ 145 h 208"/>
                <a:gd name="T68" fmla="*/ 199 w 514"/>
                <a:gd name="T69" fmla="*/ 168 h 208"/>
                <a:gd name="T70" fmla="*/ 237 w 514"/>
                <a:gd name="T71" fmla="*/ 145 h 208"/>
                <a:gd name="T72" fmla="*/ 260 w 514"/>
                <a:gd name="T73" fmla="*/ 130 h 208"/>
                <a:gd name="T74" fmla="*/ 260 w 514"/>
                <a:gd name="T75" fmla="*/ 130 h 208"/>
                <a:gd name="T76" fmla="*/ 283 w 514"/>
                <a:gd name="T77" fmla="*/ 145 h 208"/>
                <a:gd name="T78" fmla="*/ 313 w 514"/>
                <a:gd name="T79" fmla="*/ 168 h 208"/>
                <a:gd name="T80" fmla="*/ 352 w 514"/>
                <a:gd name="T81" fmla="*/ 145 h 208"/>
                <a:gd name="T82" fmla="*/ 375 w 514"/>
                <a:gd name="T83" fmla="*/ 130 h 208"/>
                <a:gd name="T84" fmla="*/ 436 w 514"/>
                <a:gd name="T85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4" h="208">
                  <a:moveTo>
                    <a:pt x="436" y="207"/>
                  </a:moveTo>
                  <a:lnTo>
                    <a:pt x="436" y="207"/>
                  </a:lnTo>
                  <a:cubicBezTo>
                    <a:pt x="413" y="207"/>
                    <a:pt x="390" y="199"/>
                    <a:pt x="375" y="184"/>
                  </a:cubicBezTo>
                  <a:cubicBezTo>
                    <a:pt x="360" y="199"/>
                    <a:pt x="337" y="207"/>
                    <a:pt x="313" y="207"/>
                  </a:cubicBezTo>
                  <a:cubicBezTo>
                    <a:pt x="291" y="207"/>
                    <a:pt x="275" y="199"/>
                    <a:pt x="260" y="184"/>
                  </a:cubicBezTo>
                  <a:cubicBezTo>
                    <a:pt x="245" y="199"/>
                    <a:pt x="222" y="207"/>
                    <a:pt x="199" y="207"/>
                  </a:cubicBezTo>
                  <a:cubicBezTo>
                    <a:pt x="176" y="207"/>
                    <a:pt x="153" y="199"/>
                    <a:pt x="138" y="184"/>
                  </a:cubicBezTo>
                  <a:cubicBezTo>
                    <a:pt x="122" y="199"/>
                    <a:pt x="99" y="207"/>
                    <a:pt x="76" y="207"/>
                  </a:cubicBezTo>
                  <a:cubicBezTo>
                    <a:pt x="38" y="207"/>
                    <a:pt x="0" y="168"/>
                    <a:pt x="0" y="12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6" y="8"/>
                    <a:pt x="92" y="0"/>
                    <a:pt x="107" y="0"/>
                  </a:cubicBezTo>
                  <a:cubicBezTo>
                    <a:pt x="413" y="0"/>
                    <a:pt x="413" y="0"/>
                    <a:pt x="413" y="0"/>
                  </a:cubicBezTo>
                  <a:lnTo>
                    <a:pt x="413" y="0"/>
                  </a:lnTo>
                  <a:cubicBezTo>
                    <a:pt x="428" y="0"/>
                    <a:pt x="436" y="0"/>
                    <a:pt x="444" y="15"/>
                  </a:cubicBezTo>
                  <a:cubicBezTo>
                    <a:pt x="513" y="122"/>
                    <a:pt x="513" y="122"/>
                    <a:pt x="513" y="122"/>
                  </a:cubicBezTo>
                  <a:lnTo>
                    <a:pt x="513" y="122"/>
                  </a:lnTo>
                  <a:cubicBezTo>
                    <a:pt x="513" y="168"/>
                    <a:pt x="482" y="207"/>
                    <a:pt x="444" y="207"/>
                  </a:cubicBezTo>
                  <a:cubicBezTo>
                    <a:pt x="436" y="207"/>
                    <a:pt x="436" y="207"/>
                    <a:pt x="436" y="207"/>
                  </a:cubicBezTo>
                  <a:lnTo>
                    <a:pt x="375" y="130"/>
                  </a:lnTo>
                  <a:lnTo>
                    <a:pt x="375" y="130"/>
                  </a:lnTo>
                  <a:lnTo>
                    <a:pt x="375" y="130"/>
                  </a:lnTo>
                  <a:cubicBezTo>
                    <a:pt x="383" y="130"/>
                    <a:pt x="398" y="138"/>
                    <a:pt x="398" y="145"/>
                  </a:cubicBezTo>
                  <a:cubicBezTo>
                    <a:pt x="405" y="161"/>
                    <a:pt x="421" y="168"/>
                    <a:pt x="436" y="168"/>
                  </a:cubicBezTo>
                  <a:cubicBezTo>
                    <a:pt x="459" y="168"/>
                    <a:pt x="467" y="153"/>
                    <a:pt x="474" y="130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107" y="38"/>
                    <a:pt x="107" y="38"/>
                    <a:pt x="107" y="38"/>
                  </a:cubicBezTo>
                  <a:lnTo>
                    <a:pt x="107" y="38"/>
                  </a:lnTo>
                  <a:cubicBezTo>
                    <a:pt x="46" y="130"/>
                    <a:pt x="46" y="130"/>
                    <a:pt x="46" y="130"/>
                  </a:cubicBezTo>
                  <a:cubicBezTo>
                    <a:pt x="46" y="145"/>
                    <a:pt x="61" y="161"/>
                    <a:pt x="76" y="168"/>
                  </a:cubicBezTo>
                  <a:cubicBezTo>
                    <a:pt x="99" y="168"/>
                    <a:pt x="115" y="161"/>
                    <a:pt x="115" y="145"/>
                  </a:cubicBezTo>
                  <a:cubicBezTo>
                    <a:pt x="122" y="130"/>
                    <a:pt x="130" y="130"/>
                    <a:pt x="138" y="130"/>
                  </a:cubicBezTo>
                  <a:lnTo>
                    <a:pt x="138" y="130"/>
                  </a:lnTo>
                  <a:cubicBezTo>
                    <a:pt x="153" y="130"/>
                    <a:pt x="160" y="130"/>
                    <a:pt x="168" y="145"/>
                  </a:cubicBezTo>
                  <a:cubicBezTo>
                    <a:pt x="168" y="153"/>
                    <a:pt x="183" y="168"/>
                    <a:pt x="199" y="168"/>
                  </a:cubicBezTo>
                  <a:cubicBezTo>
                    <a:pt x="214" y="168"/>
                    <a:pt x="229" y="153"/>
                    <a:pt x="237" y="145"/>
                  </a:cubicBezTo>
                  <a:cubicBezTo>
                    <a:pt x="237" y="130"/>
                    <a:pt x="245" y="130"/>
                    <a:pt x="260" y="130"/>
                  </a:cubicBezTo>
                  <a:lnTo>
                    <a:pt x="260" y="130"/>
                  </a:lnTo>
                  <a:cubicBezTo>
                    <a:pt x="268" y="130"/>
                    <a:pt x="275" y="130"/>
                    <a:pt x="283" y="145"/>
                  </a:cubicBezTo>
                  <a:cubicBezTo>
                    <a:pt x="291" y="153"/>
                    <a:pt x="298" y="168"/>
                    <a:pt x="313" y="168"/>
                  </a:cubicBezTo>
                  <a:cubicBezTo>
                    <a:pt x="329" y="168"/>
                    <a:pt x="344" y="153"/>
                    <a:pt x="352" y="145"/>
                  </a:cubicBezTo>
                  <a:cubicBezTo>
                    <a:pt x="360" y="130"/>
                    <a:pt x="367" y="130"/>
                    <a:pt x="375" y="130"/>
                  </a:cubicBezTo>
                  <a:lnTo>
                    <a:pt x="436" y="2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E63DCBB5-CEE9-1842-ABEC-EA76C49434D5}"/>
              </a:ext>
            </a:extLst>
          </p:cNvPr>
          <p:cNvGrpSpPr/>
          <p:nvPr/>
        </p:nvGrpSpPr>
        <p:grpSpPr>
          <a:xfrm>
            <a:off x="370314" y="4302620"/>
            <a:ext cx="4876656" cy="1019468"/>
            <a:chOff x="2232442" y="3643574"/>
            <a:chExt cx="9803312" cy="2038936"/>
          </a:xfrm>
        </p:grpSpPr>
        <p:sp>
          <p:nvSpPr>
            <p:cNvPr id="123" name="CuadroTexto 598">
              <a:extLst>
                <a:ext uri="{FF2B5EF4-FFF2-40B4-BE49-F238E27FC236}">
                  <a16:creationId xmlns:a16="http://schemas.microsoft.com/office/drawing/2014/main" id="{571D74FA-D64D-2F46-A9CC-D59DEC4C00BC}"/>
                </a:ext>
              </a:extLst>
            </p:cNvPr>
            <p:cNvSpPr txBox="1"/>
            <p:nvPr/>
          </p:nvSpPr>
          <p:spPr>
            <a:xfrm>
              <a:off x="2232442" y="3643574"/>
              <a:ext cx="9803312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latin typeface="Lato" panose="020F0502020204030203" pitchFamily="34" charset="77"/>
                  <a:ea typeface="Lato Heavy" charset="0"/>
                  <a:cs typeface="Poppins" pitchFamily="2" charset="77"/>
                </a:rPr>
                <a:t>Science Infographics</a:t>
              </a:r>
            </a:p>
          </p:txBody>
        </p:sp>
        <p:sp>
          <p:nvSpPr>
            <p:cNvPr id="124" name="CuadroTexto 599">
              <a:extLst>
                <a:ext uri="{FF2B5EF4-FFF2-40B4-BE49-F238E27FC236}">
                  <a16:creationId xmlns:a16="http://schemas.microsoft.com/office/drawing/2014/main" id="{98D6D0A5-994F-4948-A1C0-E0522E241E36}"/>
                </a:ext>
              </a:extLst>
            </p:cNvPr>
            <p:cNvSpPr txBox="1"/>
            <p:nvPr/>
          </p:nvSpPr>
          <p:spPr>
            <a:xfrm>
              <a:off x="2236243" y="4943846"/>
              <a:ext cx="89509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sz="9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C778EB01-5D7B-884B-A7CF-DE9658505B8D}"/>
              </a:ext>
            </a:extLst>
          </p:cNvPr>
          <p:cNvGrpSpPr/>
          <p:nvPr/>
        </p:nvGrpSpPr>
        <p:grpSpPr>
          <a:xfrm>
            <a:off x="10208950" y="1144975"/>
            <a:ext cx="2118402" cy="741644"/>
            <a:chOff x="4247967" y="10620441"/>
            <a:chExt cx="4236804" cy="1483288"/>
          </a:xfrm>
        </p:grpSpPr>
        <p:sp>
          <p:nvSpPr>
            <p:cNvPr id="126" name="CuadroTexto 395">
              <a:extLst>
                <a:ext uri="{FF2B5EF4-FFF2-40B4-BE49-F238E27FC236}">
                  <a16:creationId xmlns:a16="http://schemas.microsoft.com/office/drawing/2014/main" id="{FDE2DFB3-D5B2-314E-A33C-BA1EAB63C165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27" name="Rectangle 40">
              <a:extLst>
                <a:ext uri="{FF2B5EF4-FFF2-40B4-BE49-F238E27FC236}">
                  <a16:creationId xmlns:a16="http://schemas.microsoft.com/office/drawing/2014/main" id="{D87C9508-0925-C749-8929-671F0973851D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80BEC85C-3967-A24E-9827-8CC17A373A9B}"/>
              </a:ext>
            </a:extLst>
          </p:cNvPr>
          <p:cNvGrpSpPr/>
          <p:nvPr/>
        </p:nvGrpSpPr>
        <p:grpSpPr>
          <a:xfrm>
            <a:off x="10199612" y="2611686"/>
            <a:ext cx="2118402" cy="741644"/>
            <a:chOff x="4247967" y="10620441"/>
            <a:chExt cx="4236804" cy="1483288"/>
          </a:xfrm>
        </p:grpSpPr>
        <p:sp>
          <p:nvSpPr>
            <p:cNvPr id="129" name="CuadroTexto 395">
              <a:extLst>
                <a:ext uri="{FF2B5EF4-FFF2-40B4-BE49-F238E27FC236}">
                  <a16:creationId xmlns:a16="http://schemas.microsoft.com/office/drawing/2014/main" id="{6F34636A-E209-7F4B-9BFE-7FF02E4BEDE8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30" name="Rectangle 40">
              <a:extLst>
                <a:ext uri="{FF2B5EF4-FFF2-40B4-BE49-F238E27FC236}">
                  <a16:creationId xmlns:a16="http://schemas.microsoft.com/office/drawing/2014/main" id="{07FB1DCC-58A0-1C45-A20E-4543B96F36BC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DD2FB5BD-1F43-9A44-8BB5-8ABA70B95945}"/>
              </a:ext>
            </a:extLst>
          </p:cNvPr>
          <p:cNvGrpSpPr/>
          <p:nvPr/>
        </p:nvGrpSpPr>
        <p:grpSpPr>
          <a:xfrm>
            <a:off x="10199558" y="4112019"/>
            <a:ext cx="2118402" cy="741644"/>
            <a:chOff x="4247967" y="10620441"/>
            <a:chExt cx="4236804" cy="1483288"/>
          </a:xfrm>
        </p:grpSpPr>
        <p:sp>
          <p:nvSpPr>
            <p:cNvPr id="132" name="CuadroTexto 395">
              <a:extLst>
                <a:ext uri="{FF2B5EF4-FFF2-40B4-BE49-F238E27FC236}">
                  <a16:creationId xmlns:a16="http://schemas.microsoft.com/office/drawing/2014/main" id="{9174F9A0-6B0B-8D43-9653-F9F73449B335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43686C0D-9084-EE4A-A7F9-04482CE89A6C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F35C9D5D-6511-B940-B9F1-2178C7B66CB4}"/>
              </a:ext>
            </a:extLst>
          </p:cNvPr>
          <p:cNvGrpSpPr/>
          <p:nvPr/>
        </p:nvGrpSpPr>
        <p:grpSpPr>
          <a:xfrm>
            <a:off x="10208950" y="5608956"/>
            <a:ext cx="2118402" cy="741644"/>
            <a:chOff x="4247967" y="10620441"/>
            <a:chExt cx="4236804" cy="1483288"/>
          </a:xfrm>
        </p:grpSpPr>
        <p:sp>
          <p:nvSpPr>
            <p:cNvPr id="135" name="CuadroTexto 395">
              <a:extLst>
                <a:ext uri="{FF2B5EF4-FFF2-40B4-BE49-F238E27FC236}">
                  <a16:creationId xmlns:a16="http://schemas.microsoft.com/office/drawing/2014/main" id="{7E3D1E8E-AF0D-1A47-8872-BE9DE10B3E27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36" name="Rectangle 40">
              <a:extLst>
                <a:ext uri="{FF2B5EF4-FFF2-40B4-BE49-F238E27FC236}">
                  <a16:creationId xmlns:a16="http://schemas.microsoft.com/office/drawing/2014/main" id="{DB1F9AA4-9B2A-734E-9C44-FC44C99D63E6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sp>
        <p:nvSpPr>
          <p:cNvPr id="176" name="Freeform 1">
            <a:extLst>
              <a:ext uri="{FF2B5EF4-FFF2-40B4-BE49-F238E27FC236}">
                <a16:creationId xmlns:a16="http://schemas.microsoft.com/office/drawing/2014/main" id="{A31F8962-BC90-9147-AFE7-2EE257E95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3476572"/>
            <a:ext cx="3307261" cy="3072068"/>
          </a:xfrm>
          <a:custGeom>
            <a:avLst/>
            <a:gdLst>
              <a:gd name="T0" fmla="*/ 1083935 w 6017"/>
              <a:gd name="T1" fmla="*/ 0 h 5585"/>
              <a:gd name="T2" fmla="*/ 1083935 w 6017"/>
              <a:gd name="T3" fmla="*/ 0 h 5585"/>
              <a:gd name="T4" fmla="*/ 1662609 w 6017"/>
              <a:gd name="T5" fmla="*/ 1005501 h 5585"/>
              <a:gd name="T6" fmla="*/ 2101293 w 6017"/>
              <a:gd name="T7" fmla="*/ 1765750 h 5585"/>
              <a:gd name="T8" fmla="*/ 1958424 w 6017"/>
              <a:gd name="T9" fmla="*/ 2011003 h 5585"/>
              <a:gd name="T10" fmla="*/ 1083935 w 6017"/>
              <a:gd name="T11" fmla="*/ 2011003 h 5585"/>
              <a:gd name="T12" fmla="*/ 206567 w 6017"/>
              <a:gd name="T13" fmla="*/ 2011003 h 5585"/>
              <a:gd name="T14" fmla="*/ 63337 w 6017"/>
              <a:gd name="T15" fmla="*/ 1765750 h 5585"/>
              <a:gd name="T16" fmla="*/ 502021 w 6017"/>
              <a:gd name="T17" fmla="*/ 1005501 h 5585"/>
              <a:gd name="T18" fmla="*/ 1083935 w 6017"/>
              <a:gd name="T19" fmla="*/ 0 h 55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17" h="5585">
                <a:moveTo>
                  <a:pt x="3012" y="0"/>
                </a:moveTo>
                <a:lnTo>
                  <a:pt x="3012" y="0"/>
                </a:lnTo>
                <a:cubicBezTo>
                  <a:pt x="4620" y="2792"/>
                  <a:pt x="4620" y="2792"/>
                  <a:pt x="4620" y="2792"/>
                </a:cubicBezTo>
                <a:cubicBezTo>
                  <a:pt x="5839" y="4903"/>
                  <a:pt x="5839" y="4903"/>
                  <a:pt x="5839" y="4903"/>
                </a:cubicBezTo>
                <a:cubicBezTo>
                  <a:pt x="6016" y="5204"/>
                  <a:pt x="5795" y="5584"/>
                  <a:pt x="5442" y="5584"/>
                </a:cubicBezTo>
                <a:cubicBezTo>
                  <a:pt x="3012" y="5584"/>
                  <a:pt x="3012" y="5584"/>
                  <a:pt x="3012" y="5584"/>
                </a:cubicBezTo>
                <a:cubicBezTo>
                  <a:pt x="574" y="5584"/>
                  <a:pt x="574" y="5584"/>
                  <a:pt x="574" y="5584"/>
                </a:cubicBezTo>
                <a:cubicBezTo>
                  <a:pt x="220" y="5584"/>
                  <a:pt x="0" y="5204"/>
                  <a:pt x="176" y="4903"/>
                </a:cubicBezTo>
                <a:cubicBezTo>
                  <a:pt x="1395" y="2792"/>
                  <a:pt x="1395" y="2792"/>
                  <a:pt x="1395" y="2792"/>
                </a:cubicBezTo>
                <a:lnTo>
                  <a:pt x="3012" y="0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7" name="Freeform 2">
            <a:extLst>
              <a:ext uri="{FF2B5EF4-FFF2-40B4-BE49-F238E27FC236}">
                <a16:creationId xmlns:a16="http://schemas.microsoft.com/office/drawing/2014/main" id="{424A689F-F1C3-C846-8DC9-F8220871C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184" y="2140575"/>
            <a:ext cx="870460" cy="2143416"/>
          </a:xfrm>
          <a:custGeom>
            <a:avLst/>
            <a:gdLst>
              <a:gd name="T0" fmla="*/ 569553 w 1582"/>
              <a:gd name="T1" fmla="*/ 1402990 h 3897"/>
              <a:gd name="T2" fmla="*/ 0 w 1582"/>
              <a:gd name="T3" fmla="*/ 1402990 h 3897"/>
              <a:gd name="T4" fmla="*/ 0 w 1582"/>
              <a:gd name="T5" fmla="*/ 0 h 3897"/>
              <a:gd name="T6" fmla="*/ 569553 w 1582"/>
              <a:gd name="T7" fmla="*/ 0 h 3897"/>
              <a:gd name="T8" fmla="*/ 569553 w 1582"/>
              <a:gd name="T9" fmla="*/ 1402990 h 38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2" h="3897">
                <a:moveTo>
                  <a:pt x="1581" y="3896"/>
                </a:moveTo>
                <a:lnTo>
                  <a:pt x="0" y="3896"/>
                </a:lnTo>
                <a:lnTo>
                  <a:pt x="0" y="0"/>
                </a:lnTo>
                <a:lnTo>
                  <a:pt x="1581" y="0"/>
                </a:lnTo>
                <a:lnTo>
                  <a:pt x="1581" y="3896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8" name="Freeform 3">
            <a:extLst>
              <a:ext uri="{FF2B5EF4-FFF2-40B4-BE49-F238E27FC236}">
                <a16:creationId xmlns:a16="http://schemas.microsoft.com/office/drawing/2014/main" id="{FF771006-634B-E04B-8F3D-11A534419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347" y="2140575"/>
            <a:ext cx="1074133" cy="150330"/>
          </a:xfrm>
          <a:custGeom>
            <a:avLst/>
            <a:gdLst>
              <a:gd name="T0" fmla="*/ 671198 w 1952"/>
              <a:gd name="T1" fmla="*/ 98067 h 275"/>
              <a:gd name="T2" fmla="*/ 671198 w 1952"/>
              <a:gd name="T3" fmla="*/ 98067 h 275"/>
              <a:gd name="T4" fmla="*/ 34947 w 1952"/>
              <a:gd name="T5" fmla="*/ 98067 h 275"/>
              <a:gd name="T6" fmla="*/ 0 w 1952"/>
              <a:gd name="T7" fmla="*/ 63350 h 275"/>
              <a:gd name="T8" fmla="*/ 0 w 1952"/>
              <a:gd name="T9" fmla="*/ 31854 h 275"/>
              <a:gd name="T10" fmla="*/ 34947 w 1952"/>
              <a:gd name="T11" fmla="*/ 0 h 275"/>
              <a:gd name="T12" fmla="*/ 671198 w 1952"/>
              <a:gd name="T13" fmla="*/ 0 h 275"/>
              <a:gd name="T14" fmla="*/ 702903 w 1952"/>
              <a:gd name="T15" fmla="*/ 31854 h 275"/>
              <a:gd name="T16" fmla="*/ 702903 w 1952"/>
              <a:gd name="T17" fmla="*/ 63350 h 275"/>
              <a:gd name="T18" fmla="*/ 671198 w 1952"/>
              <a:gd name="T19" fmla="*/ 98067 h 2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952" h="275">
                <a:moveTo>
                  <a:pt x="1863" y="274"/>
                </a:moveTo>
                <a:lnTo>
                  <a:pt x="1863" y="274"/>
                </a:lnTo>
                <a:cubicBezTo>
                  <a:pt x="97" y="274"/>
                  <a:pt x="97" y="274"/>
                  <a:pt x="97" y="274"/>
                </a:cubicBezTo>
                <a:cubicBezTo>
                  <a:pt x="44" y="274"/>
                  <a:pt x="0" y="230"/>
                  <a:pt x="0" y="177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36"/>
                  <a:pt x="44" y="0"/>
                  <a:pt x="97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907" y="0"/>
                  <a:pt x="1951" y="36"/>
                  <a:pt x="1951" y="89"/>
                </a:cubicBezTo>
                <a:cubicBezTo>
                  <a:pt x="1951" y="177"/>
                  <a:pt x="1951" y="177"/>
                  <a:pt x="1951" y="177"/>
                </a:cubicBezTo>
                <a:cubicBezTo>
                  <a:pt x="1951" y="230"/>
                  <a:pt x="1907" y="274"/>
                  <a:pt x="1863" y="274"/>
                </a:cubicBezTo>
              </a:path>
            </a:pathLst>
          </a:custGeom>
          <a:solidFill>
            <a:srgbClr val="E6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9" name="Freeform 4">
            <a:extLst>
              <a:ext uri="{FF2B5EF4-FFF2-40B4-BE49-F238E27FC236}">
                <a16:creationId xmlns:a16="http://schemas.microsoft.com/office/drawing/2014/main" id="{7CB57A50-B35E-D84C-8306-A3FF2517D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30" y="2092082"/>
            <a:ext cx="1171119" cy="249741"/>
          </a:xfrm>
          <a:custGeom>
            <a:avLst/>
            <a:gdLst>
              <a:gd name="T0" fmla="*/ 686846 w 2130"/>
              <a:gd name="T1" fmla="*/ 163150 h 452"/>
              <a:gd name="T2" fmla="*/ 686846 w 2130"/>
              <a:gd name="T3" fmla="*/ 163150 h 452"/>
              <a:gd name="T4" fmla="*/ 82796 w 2130"/>
              <a:gd name="T5" fmla="*/ 163150 h 452"/>
              <a:gd name="T6" fmla="*/ 0 w 2130"/>
              <a:gd name="T7" fmla="*/ 79947 h 452"/>
              <a:gd name="T8" fmla="*/ 82796 w 2130"/>
              <a:gd name="T9" fmla="*/ 0 h 452"/>
              <a:gd name="T10" fmla="*/ 686846 w 2130"/>
              <a:gd name="T11" fmla="*/ 0 h 452"/>
              <a:gd name="T12" fmla="*/ 766402 w 2130"/>
              <a:gd name="T13" fmla="*/ 79947 h 452"/>
              <a:gd name="T14" fmla="*/ 686846 w 2130"/>
              <a:gd name="T15" fmla="*/ 163150 h 452"/>
              <a:gd name="T16" fmla="*/ 82796 w 2130"/>
              <a:gd name="T17" fmla="*/ 60774 h 452"/>
              <a:gd name="T18" fmla="*/ 82796 w 2130"/>
              <a:gd name="T19" fmla="*/ 60774 h 452"/>
              <a:gd name="T20" fmla="*/ 63717 w 2130"/>
              <a:gd name="T21" fmla="*/ 79947 h 452"/>
              <a:gd name="T22" fmla="*/ 82796 w 2130"/>
              <a:gd name="T23" fmla="*/ 99120 h 452"/>
              <a:gd name="T24" fmla="*/ 686846 w 2130"/>
              <a:gd name="T25" fmla="*/ 99120 h 452"/>
              <a:gd name="T26" fmla="*/ 702685 w 2130"/>
              <a:gd name="T27" fmla="*/ 79947 h 452"/>
              <a:gd name="T28" fmla="*/ 686846 w 2130"/>
              <a:gd name="T29" fmla="*/ 60774 h 452"/>
              <a:gd name="T30" fmla="*/ 82796 w 2130"/>
              <a:gd name="T31" fmla="*/ 60774 h 4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30" h="452">
                <a:moveTo>
                  <a:pt x="1908" y="451"/>
                </a:moveTo>
                <a:lnTo>
                  <a:pt x="1908" y="451"/>
                </a:lnTo>
                <a:cubicBezTo>
                  <a:pt x="230" y="451"/>
                  <a:pt x="230" y="451"/>
                  <a:pt x="230" y="451"/>
                </a:cubicBezTo>
                <a:cubicBezTo>
                  <a:pt x="106" y="451"/>
                  <a:pt x="0" y="345"/>
                  <a:pt x="0" y="221"/>
                </a:cubicBezTo>
                <a:cubicBezTo>
                  <a:pt x="0" y="97"/>
                  <a:pt x="106" y="0"/>
                  <a:pt x="230" y="0"/>
                </a:cubicBezTo>
                <a:cubicBezTo>
                  <a:pt x="1908" y="0"/>
                  <a:pt x="1908" y="0"/>
                  <a:pt x="1908" y="0"/>
                </a:cubicBezTo>
                <a:cubicBezTo>
                  <a:pt x="2032" y="0"/>
                  <a:pt x="2129" y="97"/>
                  <a:pt x="2129" y="221"/>
                </a:cubicBezTo>
                <a:cubicBezTo>
                  <a:pt x="2129" y="345"/>
                  <a:pt x="2032" y="451"/>
                  <a:pt x="1908" y="451"/>
                </a:cubicBezTo>
                <a:close/>
                <a:moveTo>
                  <a:pt x="230" y="168"/>
                </a:moveTo>
                <a:lnTo>
                  <a:pt x="230" y="168"/>
                </a:lnTo>
                <a:cubicBezTo>
                  <a:pt x="203" y="168"/>
                  <a:pt x="177" y="194"/>
                  <a:pt x="177" y="221"/>
                </a:cubicBezTo>
                <a:cubicBezTo>
                  <a:pt x="177" y="248"/>
                  <a:pt x="203" y="274"/>
                  <a:pt x="230" y="274"/>
                </a:cubicBezTo>
                <a:cubicBezTo>
                  <a:pt x="1908" y="274"/>
                  <a:pt x="1908" y="274"/>
                  <a:pt x="1908" y="274"/>
                </a:cubicBezTo>
                <a:cubicBezTo>
                  <a:pt x="1934" y="274"/>
                  <a:pt x="1952" y="248"/>
                  <a:pt x="1952" y="221"/>
                </a:cubicBezTo>
                <a:cubicBezTo>
                  <a:pt x="1952" y="194"/>
                  <a:pt x="1934" y="168"/>
                  <a:pt x="1908" y="168"/>
                </a:cubicBezTo>
                <a:lnTo>
                  <a:pt x="230" y="168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0" name="Freeform 5">
            <a:extLst>
              <a:ext uri="{FF2B5EF4-FFF2-40B4-BE49-F238E27FC236}">
                <a16:creationId xmlns:a16="http://schemas.microsoft.com/office/drawing/2014/main" id="{34733446-CE80-B74B-A43F-3995D876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401" y="4773776"/>
            <a:ext cx="2424" cy="242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1" name="Freeform 6">
            <a:extLst>
              <a:ext uri="{FF2B5EF4-FFF2-40B4-BE49-F238E27FC236}">
                <a16:creationId xmlns:a16="http://schemas.microsoft.com/office/drawing/2014/main" id="{F9DC4D1F-F044-654B-B62F-3F4364E74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401" y="4773776"/>
            <a:ext cx="2424" cy="242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2" name="Freeform 7">
            <a:extLst>
              <a:ext uri="{FF2B5EF4-FFF2-40B4-BE49-F238E27FC236}">
                <a16:creationId xmlns:a16="http://schemas.microsoft.com/office/drawing/2014/main" id="{C84008C0-C21C-8F4D-A277-0358C3C3E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4630719"/>
            <a:ext cx="3307261" cy="1915496"/>
          </a:xfrm>
          <a:custGeom>
            <a:avLst/>
            <a:gdLst>
              <a:gd name="T0" fmla="*/ 2101293 w 6017"/>
              <a:gd name="T1" fmla="*/ 1008557 h 3483"/>
              <a:gd name="T2" fmla="*/ 2101293 w 6017"/>
              <a:gd name="T3" fmla="*/ 1008557 h 3483"/>
              <a:gd name="T4" fmla="*/ 1662609 w 6017"/>
              <a:gd name="T5" fmla="*/ 248449 h 3483"/>
              <a:gd name="T6" fmla="*/ 1573361 w 6017"/>
              <a:gd name="T7" fmla="*/ 89297 h 3483"/>
              <a:gd name="T8" fmla="*/ 1481233 w 6017"/>
              <a:gd name="T9" fmla="*/ 0 h 3483"/>
              <a:gd name="T10" fmla="*/ 1398463 w 6017"/>
              <a:gd name="T11" fmla="*/ 57251 h 3483"/>
              <a:gd name="T12" fmla="*/ 1347721 w 6017"/>
              <a:gd name="T13" fmla="*/ 89297 h 3483"/>
              <a:gd name="T14" fmla="*/ 1299858 w 6017"/>
              <a:gd name="T15" fmla="*/ 57251 h 3483"/>
              <a:gd name="T16" fmla="*/ 1214208 w 6017"/>
              <a:gd name="T17" fmla="*/ 0 h 3483"/>
              <a:gd name="T18" fmla="*/ 1131438 w 6017"/>
              <a:gd name="T19" fmla="*/ 57251 h 3483"/>
              <a:gd name="T20" fmla="*/ 1083935 w 6017"/>
              <a:gd name="T21" fmla="*/ 89297 h 3483"/>
              <a:gd name="T22" fmla="*/ 1083935 w 6017"/>
              <a:gd name="T23" fmla="*/ 89297 h 3483"/>
              <a:gd name="T24" fmla="*/ 1032833 w 6017"/>
              <a:gd name="T25" fmla="*/ 57251 h 3483"/>
              <a:gd name="T26" fmla="*/ 950422 w 6017"/>
              <a:gd name="T27" fmla="*/ 0 h 3483"/>
              <a:gd name="T28" fmla="*/ 864772 w 6017"/>
              <a:gd name="T29" fmla="*/ 57251 h 3483"/>
              <a:gd name="T30" fmla="*/ 816910 w 6017"/>
              <a:gd name="T31" fmla="*/ 89297 h 3483"/>
              <a:gd name="T32" fmla="*/ 769406 w 6017"/>
              <a:gd name="T33" fmla="*/ 57251 h 3483"/>
              <a:gd name="T34" fmla="*/ 683397 w 6017"/>
              <a:gd name="T35" fmla="*/ 0 h 3483"/>
              <a:gd name="T36" fmla="*/ 594509 w 6017"/>
              <a:gd name="T37" fmla="*/ 89297 h 3483"/>
              <a:gd name="T38" fmla="*/ 594509 w 6017"/>
              <a:gd name="T39" fmla="*/ 89297 h 3483"/>
              <a:gd name="T40" fmla="*/ 594509 w 6017"/>
              <a:gd name="T41" fmla="*/ 92538 h 3483"/>
              <a:gd name="T42" fmla="*/ 502021 w 6017"/>
              <a:gd name="T43" fmla="*/ 248449 h 3483"/>
              <a:gd name="T44" fmla="*/ 63337 w 6017"/>
              <a:gd name="T45" fmla="*/ 1008557 h 3483"/>
              <a:gd name="T46" fmla="*/ 206567 w 6017"/>
              <a:gd name="T47" fmla="*/ 1253765 h 3483"/>
              <a:gd name="T48" fmla="*/ 1083935 w 6017"/>
              <a:gd name="T49" fmla="*/ 1253765 h 3483"/>
              <a:gd name="T50" fmla="*/ 1958424 w 6017"/>
              <a:gd name="T51" fmla="*/ 1253765 h 3483"/>
              <a:gd name="T52" fmla="*/ 2101293 w 6017"/>
              <a:gd name="T53" fmla="*/ 1008557 h 348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17" h="3483">
                <a:moveTo>
                  <a:pt x="5839" y="2801"/>
                </a:moveTo>
                <a:lnTo>
                  <a:pt x="5839" y="2801"/>
                </a:lnTo>
                <a:cubicBezTo>
                  <a:pt x="4620" y="690"/>
                  <a:pt x="4620" y="690"/>
                  <a:pt x="4620" y="690"/>
                </a:cubicBezTo>
                <a:cubicBezTo>
                  <a:pt x="4372" y="248"/>
                  <a:pt x="4372" y="248"/>
                  <a:pt x="4372" y="248"/>
                </a:cubicBezTo>
                <a:cubicBezTo>
                  <a:pt x="4116" y="0"/>
                  <a:pt x="4116" y="0"/>
                  <a:pt x="4116" y="0"/>
                </a:cubicBezTo>
                <a:cubicBezTo>
                  <a:pt x="4010" y="0"/>
                  <a:pt x="3922" y="62"/>
                  <a:pt x="3886" y="159"/>
                </a:cubicBezTo>
                <a:cubicBezTo>
                  <a:pt x="3860" y="212"/>
                  <a:pt x="3807" y="248"/>
                  <a:pt x="3745" y="248"/>
                </a:cubicBezTo>
                <a:cubicBezTo>
                  <a:pt x="3683" y="248"/>
                  <a:pt x="3630" y="212"/>
                  <a:pt x="3612" y="159"/>
                </a:cubicBezTo>
                <a:cubicBezTo>
                  <a:pt x="3577" y="62"/>
                  <a:pt x="3480" y="0"/>
                  <a:pt x="3374" y="0"/>
                </a:cubicBezTo>
                <a:cubicBezTo>
                  <a:pt x="3268" y="0"/>
                  <a:pt x="3179" y="62"/>
                  <a:pt x="3144" y="159"/>
                </a:cubicBezTo>
                <a:cubicBezTo>
                  <a:pt x="3118" y="212"/>
                  <a:pt x="3064" y="248"/>
                  <a:pt x="3012" y="248"/>
                </a:cubicBezTo>
                <a:cubicBezTo>
                  <a:pt x="2950" y="248"/>
                  <a:pt x="2897" y="212"/>
                  <a:pt x="2870" y="159"/>
                </a:cubicBezTo>
                <a:cubicBezTo>
                  <a:pt x="2836" y="62"/>
                  <a:pt x="2747" y="0"/>
                  <a:pt x="2641" y="0"/>
                </a:cubicBezTo>
                <a:cubicBezTo>
                  <a:pt x="2535" y="0"/>
                  <a:pt x="2438" y="62"/>
                  <a:pt x="2403" y="159"/>
                </a:cubicBezTo>
                <a:cubicBezTo>
                  <a:pt x="2385" y="212"/>
                  <a:pt x="2332" y="248"/>
                  <a:pt x="2270" y="248"/>
                </a:cubicBezTo>
                <a:cubicBezTo>
                  <a:pt x="2208" y="248"/>
                  <a:pt x="2155" y="212"/>
                  <a:pt x="2138" y="159"/>
                </a:cubicBezTo>
                <a:cubicBezTo>
                  <a:pt x="2094" y="62"/>
                  <a:pt x="2005" y="0"/>
                  <a:pt x="1899" y="0"/>
                </a:cubicBezTo>
                <a:cubicBezTo>
                  <a:pt x="1652" y="248"/>
                  <a:pt x="1652" y="248"/>
                  <a:pt x="1652" y="248"/>
                </a:cubicBezTo>
                <a:lnTo>
                  <a:pt x="1652" y="257"/>
                </a:lnTo>
                <a:cubicBezTo>
                  <a:pt x="1395" y="690"/>
                  <a:pt x="1395" y="690"/>
                  <a:pt x="1395" y="690"/>
                </a:cubicBezTo>
                <a:cubicBezTo>
                  <a:pt x="176" y="2801"/>
                  <a:pt x="176" y="2801"/>
                  <a:pt x="176" y="2801"/>
                </a:cubicBezTo>
                <a:cubicBezTo>
                  <a:pt x="0" y="3102"/>
                  <a:pt x="220" y="3482"/>
                  <a:pt x="574" y="3482"/>
                </a:cubicBezTo>
                <a:cubicBezTo>
                  <a:pt x="3012" y="3482"/>
                  <a:pt x="3012" y="3482"/>
                  <a:pt x="3012" y="3482"/>
                </a:cubicBezTo>
                <a:cubicBezTo>
                  <a:pt x="5442" y="3482"/>
                  <a:pt x="5442" y="3482"/>
                  <a:pt x="5442" y="3482"/>
                </a:cubicBezTo>
                <a:cubicBezTo>
                  <a:pt x="5795" y="3482"/>
                  <a:pt x="6016" y="3102"/>
                  <a:pt x="5839" y="2801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3" name="Freeform 8">
            <a:extLst>
              <a:ext uri="{FF2B5EF4-FFF2-40B4-BE49-F238E27FC236}">
                <a16:creationId xmlns:a16="http://schemas.microsoft.com/office/drawing/2014/main" id="{2D7B2969-CD18-5843-AD70-DB3E7E28D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2140575"/>
            <a:ext cx="3307261" cy="4408065"/>
          </a:xfrm>
          <a:custGeom>
            <a:avLst/>
            <a:gdLst>
              <a:gd name="T0" fmla="*/ 1303097 w 6017"/>
              <a:gd name="T1" fmla="*/ 60494 h 8015"/>
              <a:gd name="T2" fmla="*/ 1303097 w 6017"/>
              <a:gd name="T3" fmla="*/ 60494 h 8015"/>
              <a:gd name="T4" fmla="*/ 1303097 w 6017"/>
              <a:gd name="T5" fmla="*/ 1364719 h 8015"/>
              <a:gd name="T6" fmla="*/ 1303097 w 6017"/>
              <a:gd name="T7" fmla="*/ 1383804 h 8015"/>
              <a:gd name="T8" fmla="*/ 1312813 w 6017"/>
              <a:gd name="T9" fmla="*/ 1396767 h 8015"/>
              <a:gd name="T10" fmla="*/ 1608268 w 6017"/>
              <a:gd name="T11" fmla="*/ 1912047 h 8015"/>
              <a:gd name="T12" fmla="*/ 2047312 w 6017"/>
              <a:gd name="T13" fmla="*/ 2672545 h 8015"/>
              <a:gd name="T14" fmla="*/ 2047312 w 6017"/>
              <a:gd name="T15" fmla="*/ 2774089 h 8015"/>
              <a:gd name="T16" fmla="*/ 1958424 w 6017"/>
              <a:gd name="T17" fmla="*/ 2825221 h 8015"/>
              <a:gd name="T18" fmla="*/ 1083935 w 6017"/>
              <a:gd name="T19" fmla="*/ 2825221 h 8015"/>
              <a:gd name="T20" fmla="*/ 206567 w 6017"/>
              <a:gd name="T21" fmla="*/ 2825221 h 8015"/>
              <a:gd name="T22" fmla="*/ 120557 w 6017"/>
              <a:gd name="T23" fmla="*/ 2774089 h 8015"/>
              <a:gd name="T24" fmla="*/ 120557 w 6017"/>
              <a:gd name="T25" fmla="*/ 2672545 h 8015"/>
              <a:gd name="T26" fmla="*/ 556362 w 6017"/>
              <a:gd name="T27" fmla="*/ 1912047 h 8015"/>
              <a:gd name="T28" fmla="*/ 855056 w 6017"/>
              <a:gd name="T29" fmla="*/ 1396767 h 8015"/>
              <a:gd name="T30" fmla="*/ 861534 w 6017"/>
              <a:gd name="T31" fmla="*/ 1383804 h 8015"/>
              <a:gd name="T32" fmla="*/ 861534 w 6017"/>
              <a:gd name="T33" fmla="*/ 1364719 h 8015"/>
              <a:gd name="T34" fmla="*/ 861534 w 6017"/>
              <a:gd name="T35" fmla="*/ 60494 h 8015"/>
              <a:gd name="T36" fmla="*/ 1303097 w 6017"/>
              <a:gd name="T37" fmla="*/ 60494 h 8015"/>
              <a:gd name="T38" fmla="*/ 1366794 w 6017"/>
              <a:gd name="T39" fmla="*/ 0 h 8015"/>
              <a:gd name="T40" fmla="*/ 1366794 w 6017"/>
              <a:gd name="T41" fmla="*/ 0 h 8015"/>
              <a:gd name="T42" fmla="*/ 797836 w 6017"/>
              <a:gd name="T43" fmla="*/ 0 h 8015"/>
              <a:gd name="T44" fmla="*/ 797836 w 6017"/>
              <a:gd name="T45" fmla="*/ 1364719 h 8015"/>
              <a:gd name="T46" fmla="*/ 502021 w 6017"/>
              <a:gd name="T47" fmla="*/ 1880360 h 8015"/>
              <a:gd name="T48" fmla="*/ 63337 w 6017"/>
              <a:gd name="T49" fmla="*/ 2640498 h 8015"/>
              <a:gd name="T50" fmla="*/ 206567 w 6017"/>
              <a:gd name="T51" fmla="*/ 2885715 h 8015"/>
              <a:gd name="T52" fmla="*/ 1083935 w 6017"/>
              <a:gd name="T53" fmla="*/ 2885715 h 8015"/>
              <a:gd name="T54" fmla="*/ 1958424 w 6017"/>
              <a:gd name="T55" fmla="*/ 2885715 h 8015"/>
              <a:gd name="T56" fmla="*/ 2101293 w 6017"/>
              <a:gd name="T57" fmla="*/ 2640498 h 8015"/>
              <a:gd name="T58" fmla="*/ 1662609 w 6017"/>
              <a:gd name="T59" fmla="*/ 1880360 h 8015"/>
              <a:gd name="T60" fmla="*/ 1366794 w 6017"/>
              <a:gd name="T61" fmla="*/ 1364719 h 8015"/>
              <a:gd name="T62" fmla="*/ 1366794 w 6017"/>
              <a:gd name="T63" fmla="*/ 0 h 8015"/>
              <a:gd name="T64" fmla="*/ 1303097 w 6017"/>
              <a:gd name="T65" fmla="*/ 60494 h 801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017" h="8015">
                <a:moveTo>
                  <a:pt x="3621" y="168"/>
                </a:moveTo>
                <a:lnTo>
                  <a:pt x="3621" y="168"/>
                </a:lnTo>
                <a:cubicBezTo>
                  <a:pt x="3621" y="3790"/>
                  <a:pt x="3621" y="3790"/>
                  <a:pt x="3621" y="3790"/>
                </a:cubicBezTo>
                <a:cubicBezTo>
                  <a:pt x="3621" y="3843"/>
                  <a:pt x="3621" y="3843"/>
                  <a:pt x="3621" y="3843"/>
                </a:cubicBezTo>
                <a:cubicBezTo>
                  <a:pt x="3648" y="3879"/>
                  <a:pt x="3648" y="3879"/>
                  <a:pt x="3648" y="3879"/>
                </a:cubicBezTo>
                <a:cubicBezTo>
                  <a:pt x="4469" y="5310"/>
                  <a:pt x="4469" y="5310"/>
                  <a:pt x="4469" y="5310"/>
                </a:cubicBezTo>
                <a:cubicBezTo>
                  <a:pt x="5689" y="7422"/>
                  <a:pt x="5689" y="7422"/>
                  <a:pt x="5689" y="7422"/>
                </a:cubicBezTo>
                <a:cubicBezTo>
                  <a:pt x="5742" y="7510"/>
                  <a:pt x="5742" y="7616"/>
                  <a:pt x="5689" y="7704"/>
                </a:cubicBezTo>
                <a:cubicBezTo>
                  <a:pt x="5636" y="7793"/>
                  <a:pt x="5548" y="7846"/>
                  <a:pt x="5442" y="7846"/>
                </a:cubicBezTo>
                <a:cubicBezTo>
                  <a:pt x="3012" y="7846"/>
                  <a:pt x="3012" y="7846"/>
                  <a:pt x="3012" y="7846"/>
                </a:cubicBezTo>
                <a:cubicBezTo>
                  <a:pt x="574" y="7846"/>
                  <a:pt x="574" y="7846"/>
                  <a:pt x="574" y="7846"/>
                </a:cubicBezTo>
                <a:cubicBezTo>
                  <a:pt x="477" y="7846"/>
                  <a:pt x="379" y="7793"/>
                  <a:pt x="335" y="7704"/>
                </a:cubicBezTo>
                <a:cubicBezTo>
                  <a:pt x="282" y="7616"/>
                  <a:pt x="282" y="7510"/>
                  <a:pt x="335" y="7422"/>
                </a:cubicBezTo>
                <a:cubicBezTo>
                  <a:pt x="1546" y="5310"/>
                  <a:pt x="1546" y="5310"/>
                  <a:pt x="1546" y="5310"/>
                </a:cubicBezTo>
                <a:cubicBezTo>
                  <a:pt x="2376" y="3879"/>
                  <a:pt x="2376" y="3879"/>
                  <a:pt x="2376" y="3879"/>
                </a:cubicBezTo>
                <a:cubicBezTo>
                  <a:pt x="2394" y="3843"/>
                  <a:pt x="2394" y="3843"/>
                  <a:pt x="2394" y="3843"/>
                </a:cubicBezTo>
                <a:cubicBezTo>
                  <a:pt x="2394" y="3790"/>
                  <a:pt x="2394" y="3790"/>
                  <a:pt x="2394" y="3790"/>
                </a:cubicBezTo>
                <a:cubicBezTo>
                  <a:pt x="2394" y="168"/>
                  <a:pt x="2394" y="168"/>
                  <a:pt x="2394" y="168"/>
                </a:cubicBezTo>
                <a:cubicBezTo>
                  <a:pt x="3621" y="168"/>
                  <a:pt x="3621" y="168"/>
                  <a:pt x="3621" y="168"/>
                </a:cubicBezTo>
                <a:lnTo>
                  <a:pt x="3798" y="0"/>
                </a:lnTo>
                <a:cubicBezTo>
                  <a:pt x="2217" y="0"/>
                  <a:pt x="2217" y="0"/>
                  <a:pt x="2217" y="0"/>
                </a:cubicBezTo>
                <a:cubicBezTo>
                  <a:pt x="2217" y="3790"/>
                  <a:pt x="2217" y="3790"/>
                  <a:pt x="2217" y="3790"/>
                </a:cubicBezTo>
                <a:cubicBezTo>
                  <a:pt x="1395" y="5222"/>
                  <a:pt x="1395" y="5222"/>
                  <a:pt x="1395" y="5222"/>
                </a:cubicBezTo>
                <a:cubicBezTo>
                  <a:pt x="176" y="7333"/>
                  <a:pt x="176" y="7333"/>
                  <a:pt x="176" y="7333"/>
                </a:cubicBezTo>
                <a:cubicBezTo>
                  <a:pt x="0" y="7634"/>
                  <a:pt x="220" y="8014"/>
                  <a:pt x="574" y="8014"/>
                </a:cubicBezTo>
                <a:cubicBezTo>
                  <a:pt x="3012" y="8014"/>
                  <a:pt x="3012" y="8014"/>
                  <a:pt x="3012" y="8014"/>
                </a:cubicBezTo>
                <a:cubicBezTo>
                  <a:pt x="5442" y="8014"/>
                  <a:pt x="5442" y="8014"/>
                  <a:pt x="5442" y="8014"/>
                </a:cubicBezTo>
                <a:cubicBezTo>
                  <a:pt x="5795" y="8014"/>
                  <a:pt x="6016" y="7634"/>
                  <a:pt x="5839" y="7333"/>
                </a:cubicBezTo>
                <a:cubicBezTo>
                  <a:pt x="4620" y="5222"/>
                  <a:pt x="4620" y="5222"/>
                  <a:pt x="4620" y="5222"/>
                </a:cubicBezTo>
                <a:cubicBezTo>
                  <a:pt x="3798" y="3790"/>
                  <a:pt x="3798" y="3790"/>
                  <a:pt x="3798" y="3790"/>
                </a:cubicBezTo>
                <a:cubicBezTo>
                  <a:pt x="3798" y="0"/>
                  <a:pt x="3798" y="0"/>
                  <a:pt x="3798" y="0"/>
                </a:cubicBezTo>
                <a:lnTo>
                  <a:pt x="3621" y="168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4" name="Freeform 9">
            <a:extLst>
              <a:ext uri="{FF2B5EF4-FFF2-40B4-BE49-F238E27FC236}">
                <a16:creationId xmlns:a16="http://schemas.microsoft.com/office/drawing/2014/main" id="{FD87D382-A360-CC44-9DC6-A184DA45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312" y="5884278"/>
            <a:ext cx="281263" cy="281263"/>
          </a:xfrm>
          <a:custGeom>
            <a:avLst/>
            <a:gdLst>
              <a:gd name="T0" fmla="*/ 183791 w 513"/>
              <a:gd name="T1" fmla="*/ 91896 h 513"/>
              <a:gd name="T2" fmla="*/ 183791 w 513"/>
              <a:gd name="T3" fmla="*/ 91896 h 513"/>
              <a:gd name="T4" fmla="*/ 91896 w 513"/>
              <a:gd name="T5" fmla="*/ 183791 h 513"/>
              <a:gd name="T6" fmla="*/ 0 w 513"/>
              <a:gd name="T7" fmla="*/ 91896 h 513"/>
              <a:gd name="T8" fmla="*/ 91896 w 513"/>
              <a:gd name="T9" fmla="*/ 0 h 513"/>
              <a:gd name="T10" fmla="*/ 183791 w 513"/>
              <a:gd name="T11" fmla="*/ 91896 h 5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3" h="513">
                <a:moveTo>
                  <a:pt x="512" y="256"/>
                </a:moveTo>
                <a:lnTo>
                  <a:pt x="512" y="256"/>
                </a:lnTo>
                <a:cubicBezTo>
                  <a:pt x="512" y="398"/>
                  <a:pt x="398" y="512"/>
                  <a:pt x="256" y="512"/>
                </a:cubicBezTo>
                <a:cubicBezTo>
                  <a:pt x="115" y="512"/>
                  <a:pt x="0" y="398"/>
                  <a:pt x="0" y="256"/>
                </a:cubicBezTo>
                <a:cubicBezTo>
                  <a:pt x="0" y="115"/>
                  <a:pt x="115" y="0"/>
                  <a:pt x="256" y="0"/>
                </a:cubicBezTo>
                <a:cubicBezTo>
                  <a:pt x="398" y="0"/>
                  <a:pt x="512" y="115"/>
                  <a:pt x="512" y="25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5" name="Freeform 10">
            <a:extLst>
              <a:ext uri="{FF2B5EF4-FFF2-40B4-BE49-F238E27FC236}">
                <a16:creationId xmlns:a16="http://schemas.microsoft.com/office/drawing/2014/main" id="{416AA0F4-EE6E-F54D-9446-18460076A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863" y="5598166"/>
            <a:ext cx="213372" cy="213372"/>
          </a:xfrm>
          <a:custGeom>
            <a:avLst/>
            <a:gdLst>
              <a:gd name="T0" fmla="*/ 139342 w 390"/>
              <a:gd name="T1" fmla="*/ 69670 h 389"/>
              <a:gd name="T2" fmla="*/ 139342 w 390"/>
              <a:gd name="T3" fmla="*/ 69670 h 389"/>
              <a:gd name="T4" fmla="*/ 69850 w 390"/>
              <a:gd name="T5" fmla="*/ 139341 h 389"/>
              <a:gd name="T6" fmla="*/ 0 w 390"/>
              <a:gd name="T7" fmla="*/ 69670 h 389"/>
              <a:gd name="T8" fmla="*/ 69850 w 390"/>
              <a:gd name="T9" fmla="*/ 0 h 389"/>
              <a:gd name="T10" fmla="*/ 139342 w 390"/>
              <a:gd name="T11" fmla="*/ 69670 h 3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0" h="389">
                <a:moveTo>
                  <a:pt x="389" y="194"/>
                </a:moveTo>
                <a:lnTo>
                  <a:pt x="389" y="194"/>
                </a:lnTo>
                <a:cubicBezTo>
                  <a:pt x="389" y="300"/>
                  <a:pt x="301" y="388"/>
                  <a:pt x="195" y="388"/>
                </a:cubicBezTo>
                <a:cubicBezTo>
                  <a:pt x="89" y="388"/>
                  <a:pt x="0" y="300"/>
                  <a:pt x="0" y="194"/>
                </a:cubicBezTo>
                <a:cubicBezTo>
                  <a:pt x="0" y="88"/>
                  <a:pt x="89" y="0"/>
                  <a:pt x="195" y="0"/>
                </a:cubicBezTo>
                <a:cubicBezTo>
                  <a:pt x="301" y="0"/>
                  <a:pt x="389" y="88"/>
                  <a:pt x="389" y="19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6" name="Freeform 11">
            <a:extLst>
              <a:ext uri="{FF2B5EF4-FFF2-40B4-BE49-F238E27FC236}">
                <a16:creationId xmlns:a16="http://schemas.microsoft.com/office/drawing/2014/main" id="{1AA916A3-6FC7-2C4E-B970-0FC8AA724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075" y="1788996"/>
            <a:ext cx="494635" cy="501909"/>
          </a:xfrm>
          <a:custGeom>
            <a:avLst/>
            <a:gdLst>
              <a:gd name="T0" fmla="*/ 323491 w 901"/>
              <a:gd name="T1" fmla="*/ 165930 h 911"/>
              <a:gd name="T2" fmla="*/ 323491 w 901"/>
              <a:gd name="T3" fmla="*/ 165930 h 911"/>
              <a:gd name="T4" fmla="*/ 162105 w 901"/>
              <a:gd name="T5" fmla="*/ 328252 h 911"/>
              <a:gd name="T6" fmla="*/ 0 w 901"/>
              <a:gd name="T7" fmla="*/ 165930 h 911"/>
              <a:gd name="T8" fmla="*/ 162105 w 901"/>
              <a:gd name="T9" fmla="*/ 0 h 911"/>
              <a:gd name="T10" fmla="*/ 323491 w 901"/>
              <a:gd name="T11" fmla="*/ 165930 h 9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01" h="911">
                <a:moveTo>
                  <a:pt x="900" y="460"/>
                </a:moveTo>
                <a:lnTo>
                  <a:pt x="900" y="460"/>
                </a:lnTo>
                <a:cubicBezTo>
                  <a:pt x="900" y="707"/>
                  <a:pt x="697" y="910"/>
                  <a:pt x="451" y="910"/>
                </a:cubicBezTo>
                <a:cubicBezTo>
                  <a:pt x="194" y="910"/>
                  <a:pt x="0" y="707"/>
                  <a:pt x="0" y="460"/>
                </a:cubicBezTo>
                <a:cubicBezTo>
                  <a:pt x="0" y="204"/>
                  <a:pt x="194" y="0"/>
                  <a:pt x="451" y="0"/>
                </a:cubicBezTo>
                <a:cubicBezTo>
                  <a:pt x="697" y="0"/>
                  <a:pt x="900" y="204"/>
                  <a:pt x="900" y="46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7" name="Freeform 12">
            <a:extLst>
              <a:ext uri="{FF2B5EF4-FFF2-40B4-BE49-F238E27FC236}">
                <a16:creationId xmlns:a16="http://schemas.microsoft.com/office/drawing/2014/main" id="{46C21A20-B86F-3141-AE7D-9D404CDF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270" y="1260416"/>
            <a:ext cx="307935" cy="307935"/>
          </a:xfrm>
          <a:custGeom>
            <a:avLst/>
            <a:gdLst>
              <a:gd name="T0" fmla="*/ 201252 w 558"/>
              <a:gd name="T1" fmla="*/ 102252 h 558"/>
              <a:gd name="T2" fmla="*/ 201252 w 558"/>
              <a:gd name="T3" fmla="*/ 102252 h 558"/>
              <a:gd name="T4" fmla="*/ 99000 w 558"/>
              <a:gd name="T5" fmla="*/ 201252 h 558"/>
              <a:gd name="T6" fmla="*/ 0 w 558"/>
              <a:gd name="T7" fmla="*/ 102252 h 558"/>
              <a:gd name="T8" fmla="*/ 99000 w 558"/>
              <a:gd name="T9" fmla="*/ 0 h 558"/>
              <a:gd name="T10" fmla="*/ 201252 w 558"/>
              <a:gd name="T11" fmla="*/ 102252 h 5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8" h="558">
                <a:moveTo>
                  <a:pt x="557" y="283"/>
                </a:moveTo>
                <a:lnTo>
                  <a:pt x="557" y="283"/>
                </a:lnTo>
                <a:cubicBezTo>
                  <a:pt x="557" y="433"/>
                  <a:pt x="433" y="557"/>
                  <a:pt x="274" y="557"/>
                </a:cubicBezTo>
                <a:cubicBezTo>
                  <a:pt x="124" y="557"/>
                  <a:pt x="0" y="433"/>
                  <a:pt x="0" y="283"/>
                </a:cubicBezTo>
                <a:cubicBezTo>
                  <a:pt x="0" y="124"/>
                  <a:pt x="124" y="0"/>
                  <a:pt x="274" y="0"/>
                </a:cubicBezTo>
                <a:cubicBezTo>
                  <a:pt x="433" y="0"/>
                  <a:pt x="557" y="124"/>
                  <a:pt x="557" y="28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8" name="Freeform 13">
            <a:extLst>
              <a:ext uri="{FF2B5EF4-FFF2-40B4-BE49-F238E27FC236}">
                <a16:creationId xmlns:a16="http://schemas.microsoft.com/office/drawing/2014/main" id="{EA9AB9A2-6D22-D448-9605-FB6236868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062" y="1114936"/>
            <a:ext cx="92138" cy="92138"/>
          </a:xfrm>
          <a:custGeom>
            <a:avLst/>
            <a:gdLst>
              <a:gd name="T0" fmla="*/ 59968 w 169"/>
              <a:gd name="T1" fmla="*/ 28556 h 169"/>
              <a:gd name="T2" fmla="*/ 59968 w 169"/>
              <a:gd name="T3" fmla="*/ 28556 h 169"/>
              <a:gd name="T4" fmla="*/ 28199 w 169"/>
              <a:gd name="T5" fmla="*/ 59968 h 169"/>
              <a:gd name="T6" fmla="*/ 0 w 169"/>
              <a:gd name="T7" fmla="*/ 28556 h 169"/>
              <a:gd name="T8" fmla="*/ 28199 w 169"/>
              <a:gd name="T9" fmla="*/ 0 h 169"/>
              <a:gd name="T10" fmla="*/ 59968 w 169"/>
              <a:gd name="T11" fmla="*/ 28556 h 1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9" h="169">
                <a:moveTo>
                  <a:pt x="168" y="80"/>
                </a:moveTo>
                <a:lnTo>
                  <a:pt x="168" y="80"/>
                </a:lnTo>
                <a:cubicBezTo>
                  <a:pt x="168" y="124"/>
                  <a:pt x="123" y="168"/>
                  <a:pt x="79" y="168"/>
                </a:cubicBezTo>
                <a:cubicBezTo>
                  <a:pt x="35" y="168"/>
                  <a:pt x="0" y="124"/>
                  <a:pt x="0" y="80"/>
                </a:cubicBezTo>
                <a:cubicBezTo>
                  <a:pt x="0" y="35"/>
                  <a:pt x="35" y="0"/>
                  <a:pt x="79" y="0"/>
                </a:cubicBezTo>
                <a:cubicBezTo>
                  <a:pt x="123" y="0"/>
                  <a:pt x="168" y="35"/>
                  <a:pt x="168" y="8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9" name="Freeform 14">
            <a:extLst>
              <a:ext uri="{FF2B5EF4-FFF2-40B4-BE49-F238E27FC236}">
                <a16:creationId xmlns:a16="http://schemas.microsoft.com/office/drawing/2014/main" id="{D8294929-CEEA-C148-A9EA-0BADF1204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062" y="2242412"/>
            <a:ext cx="315208" cy="53343"/>
          </a:xfrm>
          <a:custGeom>
            <a:avLst/>
            <a:gdLst>
              <a:gd name="T0" fmla="*/ 206015 w 574"/>
              <a:gd name="T1" fmla="*/ 34569 h 98"/>
              <a:gd name="T2" fmla="*/ 0 w 574"/>
              <a:gd name="T3" fmla="*/ 34569 h 98"/>
              <a:gd name="T4" fmla="*/ 0 w 574"/>
              <a:gd name="T5" fmla="*/ 0 h 98"/>
              <a:gd name="T6" fmla="*/ 206015 w 574"/>
              <a:gd name="T7" fmla="*/ 0 h 98"/>
              <a:gd name="T8" fmla="*/ 206015 w 574"/>
              <a:gd name="T9" fmla="*/ 34569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4" h="98">
                <a:moveTo>
                  <a:pt x="573" y="97"/>
                </a:moveTo>
                <a:lnTo>
                  <a:pt x="0" y="97"/>
                </a:lnTo>
                <a:lnTo>
                  <a:pt x="0" y="0"/>
                </a:lnTo>
                <a:lnTo>
                  <a:pt x="573" y="0"/>
                </a:lnTo>
                <a:lnTo>
                  <a:pt x="573" y="97"/>
                </a:lnTo>
              </a:path>
            </a:pathLst>
          </a:custGeom>
          <a:solidFill>
            <a:srgbClr val="DAF6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90" name="Freeform 15">
            <a:extLst>
              <a:ext uri="{FF2B5EF4-FFF2-40B4-BE49-F238E27FC236}">
                <a16:creationId xmlns:a16="http://schemas.microsoft.com/office/drawing/2014/main" id="{C3B92C97-2204-EF4D-8BF2-1E037B32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844" y="4247620"/>
            <a:ext cx="1656056" cy="1432986"/>
          </a:xfrm>
          <a:custGeom>
            <a:avLst/>
            <a:gdLst>
              <a:gd name="T0" fmla="*/ 448028 w 3013"/>
              <a:gd name="T1" fmla="*/ 70150 h 2608"/>
              <a:gd name="T2" fmla="*/ 448028 w 3013"/>
              <a:gd name="T3" fmla="*/ 70150 h 2608"/>
              <a:gd name="T4" fmla="*/ 41024 w 3013"/>
              <a:gd name="T5" fmla="*/ 775609 h 2608"/>
              <a:gd name="T6" fmla="*/ 133149 w 3013"/>
              <a:gd name="T7" fmla="*/ 937853 h 2608"/>
              <a:gd name="T8" fmla="*/ 947156 w 3013"/>
              <a:gd name="T9" fmla="*/ 937853 h 2608"/>
              <a:gd name="T10" fmla="*/ 1042519 w 3013"/>
              <a:gd name="T11" fmla="*/ 775609 h 2608"/>
              <a:gd name="T12" fmla="*/ 635516 w 3013"/>
              <a:gd name="T13" fmla="*/ 70150 h 2608"/>
              <a:gd name="T14" fmla="*/ 448028 w 3013"/>
              <a:gd name="T15" fmla="*/ 70150 h 2608"/>
              <a:gd name="T16" fmla="*/ 41024 w 3013"/>
              <a:gd name="T17" fmla="*/ 775609 h 2608"/>
              <a:gd name="T18" fmla="*/ 133149 w 3013"/>
              <a:gd name="T19" fmla="*/ 937853 h 2608"/>
              <a:gd name="T20" fmla="*/ 947156 w 3013"/>
              <a:gd name="T21" fmla="*/ 937853 h 2608"/>
              <a:gd name="T22" fmla="*/ 1042519 w 3013"/>
              <a:gd name="T23" fmla="*/ 775609 h 2608"/>
              <a:gd name="T24" fmla="*/ 635516 w 3013"/>
              <a:gd name="T25" fmla="*/ 70150 h 2608"/>
              <a:gd name="T26" fmla="*/ 448028 w 3013"/>
              <a:gd name="T27" fmla="*/ 70150 h 260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13" h="2608">
                <a:moveTo>
                  <a:pt x="1245" y="195"/>
                </a:moveTo>
                <a:lnTo>
                  <a:pt x="1245" y="195"/>
                </a:lnTo>
                <a:cubicBezTo>
                  <a:pt x="114" y="2156"/>
                  <a:pt x="114" y="2156"/>
                  <a:pt x="114" y="2156"/>
                </a:cubicBezTo>
                <a:cubicBezTo>
                  <a:pt x="0" y="2359"/>
                  <a:pt x="140" y="2607"/>
                  <a:pt x="370" y="2607"/>
                </a:cubicBezTo>
                <a:cubicBezTo>
                  <a:pt x="2632" y="2607"/>
                  <a:pt x="2632" y="2607"/>
                  <a:pt x="2632" y="2607"/>
                </a:cubicBezTo>
                <a:cubicBezTo>
                  <a:pt x="2862" y="2607"/>
                  <a:pt x="3012" y="2359"/>
                  <a:pt x="2897" y="2156"/>
                </a:cubicBezTo>
                <a:cubicBezTo>
                  <a:pt x="1766" y="195"/>
                  <a:pt x="1766" y="195"/>
                  <a:pt x="1766" y="195"/>
                </a:cubicBezTo>
                <a:cubicBezTo>
                  <a:pt x="1642" y="0"/>
                  <a:pt x="1360" y="0"/>
                  <a:pt x="1245" y="195"/>
                </a:cubicBezTo>
                <a:cubicBezTo>
                  <a:pt x="114" y="2156"/>
                  <a:pt x="114" y="2156"/>
                  <a:pt x="114" y="2156"/>
                </a:cubicBezTo>
                <a:cubicBezTo>
                  <a:pt x="0" y="2359"/>
                  <a:pt x="140" y="2607"/>
                  <a:pt x="370" y="2607"/>
                </a:cubicBezTo>
                <a:cubicBezTo>
                  <a:pt x="2632" y="2607"/>
                  <a:pt x="2632" y="2607"/>
                  <a:pt x="2632" y="2607"/>
                </a:cubicBezTo>
                <a:cubicBezTo>
                  <a:pt x="2862" y="2607"/>
                  <a:pt x="3012" y="2359"/>
                  <a:pt x="2897" y="2156"/>
                </a:cubicBezTo>
                <a:cubicBezTo>
                  <a:pt x="1766" y="195"/>
                  <a:pt x="1766" y="195"/>
                  <a:pt x="1766" y="195"/>
                </a:cubicBezTo>
                <a:cubicBezTo>
                  <a:pt x="1642" y="0"/>
                  <a:pt x="1360" y="0"/>
                  <a:pt x="1245" y="195"/>
                </a:cubicBezTo>
              </a:path>
            </a:pathLst>
          </a:custGeom>
          <a:solidFill>
            <a:srgbClr val="E8DD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2" name="Google Shape;309;p13">
            <a:extLst>
              <a:ext uri="{FF2B5EF4-FFF2-40B4-BE49-F238E27FC236}">
                <a16:creationId xmlns:a16="http://schemas.microsoft.com/office/drawing/2014/main" id="{5E2B22BE-775A-97A3-6866-93DE639AD698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064CC-AB17-461F-CE4B-891CC7E7376F}"/>
              </a:ext>
            </a:extLst>
          </p:cNvPr>
          <p:cNvSpPr txBox="1"/>
          <p:nvPr/>
        </p:nvSpPr>
        <p:spPr>
          <a:xfrm>
            <a:off x="303930" y="1367575"/>
            <a:ext cx="4977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Power point propose libraries of colors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From this slide, click on </a:t>
            </a:r>
            <a:r>
              <a:rPr lang="en-US" sz="2000" b="1" dirty="0"/>
              <a:t>DESIGN tab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Select another color library : </a:t>
            </a:r>
            <a:r>
              <a:rPr lang="en-US" sz="2000" i="1" dirty="0"/>
              <a:t>what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EA6F8-53D3-7B1C-B665-B98AFCDE499A}"/>
              </a:ext>
            </a:extLst>
          </p:cNvPr>
          <p:cNvSpPr txBox="1"/>
          <p:nvPr/>
        </p:nvSpPr>
        <p:spPr>
          <a:xfrm>
            <a:off x="2903060" y="159865"/>
            <a:ext cx="603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1 - Power point color library</a:t>
            </a:r>
          </a:p>
        </p:txBody>
      </p:sp>
    </p:spTree>
    <p:extLst>
      <p:ext uri="{BB962C8B-B14F-4D97-AF65-F5344CB8AC3E}">
        <p14:creationId xmlns:p14="http://schemas.microsoft.com/office/powerpoint/2010/main" val="1735190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13">
            <a:extLst>
              <a:ext uri="{FF2B5EF4-FFF2-40B4-BE49-F238E27FC236}">
                <a16:creationId xmlns:a16="http://schemas.microsoft.com/office/drawing/2014/main" id="{5E2B22BE-775A-97A3-6866-93DE639AD698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064CC-AB17-461F-CE4B-891CC7E7376F}"/>
              </a:ext>
            </a:extLst>
          </p:cNvPr>
          <p:cNvSpPr txBox="1"/>
          <p:nvPr/>
        </p:nvSpPr>
        <p:spPr>
          <a:xfrm>
            <a:off x="2036819" y="2105670"/>
            <a:ext cx="71880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Use the </a:t>
            </a:r>
            <a:r>
              <a:rPr lang="en-US" sz="2800" b="1" dirty="0"/>
              <a:t>theory of colors </a:t>
            </a:r>
            <a:r>
              <a:rPr lang="en-US" sz="2800" dirty="0"/>
              <a:t>to get colors:</a:t>
            </a:r>
          </a:p>
          <a:p>
            <a:r>
              <a:rPr lang="en-US" sz="2800" dirty="0"/>
              <a:t>  </a:t>
            </a:r>
            <a:r>
              <a:rPr lang="en-US" sz="2800" dirty="0">
                <a:hlinkClick r:id="rId3"/>
              </a:rPr>
              <a:t>https://www.sessions.edu/color-calculator/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Select 2 colors that matches with this green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6B928-435A-0CF2-574C-079A43A4B663}"/>
              </a:ext>
            </a:extLst>
          </p:cNvPr>
          <p:cNvSpPr/>
          <p:nvPr/>
        </p:nvSpPr>
        <p:spPr>
          <a:xfrm>
            <a:off x="3630251" y="4413423"/>
            <a:ext cx="1406770" cy="1477108"/>
          </a:xfrm>
          <a:prstGeom prst="rect">
            <a:avLst/>
          </a:prstGeom>
          <a:solidFill>
            <a:srgbClr val="20E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3F49B-0B14-A06C-2659-E96E7948C13F}"/>
              </a:ext>
            </a:extLst>
          </p:cNvPr>
          <p:cNvSpPr txBox="1"/>
          <p:nvPr/>
        </p:nvSpPr>
        <p:spPr>
          <a:xfrm>
            <a:off x="2864622" y="321138"/>
            <a:ext cx="6609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2 - Find your matching colors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D33EA-D0E4-070F-F7E5-8E61611EB829}"/>
              </a:ext>
            </a:extLst>
          </p:cNvPr>
          <p:cNvSpPr/>
          <p:nvPr/>
        </p:nvSpPr>
        <p:spPr>
          <a:xfrm>
            <a:off x="5466085" y="4413423"/>
            <a:ext cx="1406770" cy="14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D2AD-87B2-031A-E378-2A17D53852DB}"/>
              </a:ext>
            </a:extLst>
          </p:cNvPr>
          <p:cNvSpPr/>
          <p:nvPr/>
        </p:nvSpPr>
        <p:spPr>
          <a:xfrm>
            <a:off x="7301919" y="4413423"/>
            <a:ext cx="1406770" cy="14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0F19C-E32F-E7F0-C7CF-A5EBF424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47781">
            <a:off x="1790328" y="3323700"/>
            <a:ext cx="4836378" cy="2674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46CDE-34DE-2F1C-2134-BFDFFBD3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6706">
            <a:off x="6372024" y="3568862"/>
            <a:ext cx="5473734" cy="285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157;p4">
            <a:extLst>
              <a:ext uri="{FF2B5EF4-FFF2-40B4-BE49-F238E27FC236}">
                <a16:creationId xmlns:a16="http://schemas.microsoft.com/office/drawing/2014/main" id="{C48FD759-2BB5-9E69-0929-F3BC9045AB87}"/>
              </a:ext>
            </a:extLst>
          </p:cNvPr>
          <p:cNvSpPr txBox="1"/>
          <p:nvPr/>
        </p:nvSpPr>
        <p:spPr>
          <a:xfrm>
            <a:off x="3618637" y="249496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THIS SESSION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7EDBC-81A0-7106-886C-AD272A30337D}"/>
              </a:ext>
            </a:extLst>
          </p:cNvPr>
          <p:cNvSpPr txBox="1"/>
          <p:nvPr/>
        </p:nvSpPr>
        <p:spPr>
          <a:xfrm>
            <a:off x="570637" y="21480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https://www.youtube.com/watch?v=ZXItTIjC0Wk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9AC87-19CE-6A3B-80D8-38EA4ED13176}"/>
              </a:ext>
            </a:extLst>
          </p:cNvPr>
          <p:cNvSpPr txBox="1"/>
          <p:nvPr/>
        </p:nvSpPr>
        <p:spPr>
          <a:xfrm>
            <a:off x="570637" y="16266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https://www.youtube.com/watch?v=wlY65y5Dj2g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6F405-11BF-8F99-D898-F4C78766EEAB}"/>
              </a:ext>
            </a:extLst>
          </p:cNvPr>
          <p:cNvSpPr txBox="1"/>
          <p:nvPr/>
        </p:nvSpPr>
        <p:spPr>
          <a:xfrm>
            <a:off x="570637" y="1221781"/>
            <a:ext cx="467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You should have </a:t>
            </a:r>
            <a:r>
              <a:rPr lang="en-US" b="1" dirty="0"/>
              <a:t>watched</a:t>
            </a:r>
            <a:r>
              <a:rPr lang="en-US" dirty="0"/>
              <a:t> the below 2 videos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01E69-8122-9BAC-3744-9ECAF5E6391D}"/>
              </a:ext>
            </a:extLst>
          </p:cNvPr>
          <p:cNvSpPr txBox="1"/>
          <p:nvPr/>
        </p:nvSpPr>
        <p:spPr>
          <a:xfrm>
            <a:off x="6559370" y="1642226"/>
            <a:ext cx="4273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https://visme.co/blog/visual-hierarchy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ABBC-46E6-9E54-F0FF-55CB710B8206}"/>
              </a:ext>
            </a:extLst>
          </p:cNvPr>
          <p:cNvSpPr txBox="1"/>
          <p:nvPr/>
        </p:nvSpPr>
        <p:spPr>
          <a:xfrm>
            <a:off x="6502691" y="122178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You should have </a:t>
            </a:r>
            <a:r>
              <a:rPr lang="en-US" b="1" dirty="0"/>
              <a:t>read</a:t>
            </a:r>
            <a:r>
              <a:rPr lang="en-US" dirty="0"/>
              <a:t>  the below 2 article</a:t>
            </a:r>
          </a:p>
        </p:txBody>
      </p:sp>
    </p:spTree>
    <p:extLst>
      <p:ext uri="{BB962C8B-B14F-4D97-AF65-F5344CB8AC3E}">
        <p14:creationId xmlns:p14="http://schemas.microsoft.com/office/powerpoint/2010/main" val="275753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3A086B-0025-6612-9A05-48F8940BCC58}"/>
              </a:ext>
            </a:extLst>
          </p:cNvPr>
          <p:cNvSpPr txBox="1"/>
          <p:nvPr/>
        </p:nvSpPr>
        <p:spPr>
          <a:xfrm>
            <a:off x="645064" y="1400448"/>
            <a:ext cx="6034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1 font for the </a:t>
            </a:r>
            <a:r>
              <a:rPr lang="en-US" sz="2400" b="1" dirty="0"/>
              <a:t>body</a:t>
            </a:r>
            <a:r>
              <a:rPr lang="en-US" sz="2400" dirty="0"/>
              <a:t>,  1 font for the </a:t>
            </a:r>
            <a:r>
              <a:rPr lang="en-US" sz="2400" b="1" dirty="0"/>
              <a:t>headline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Don’t </a:t>
            </a:r>
            <a:r>
              <a:rPr lang="en-US" sz="2400" b="1" dirty="0"/>
              <a:t>use SHERIF </a:t>
            </a:r>
            <a:r>
              <a:rPr lang="en-US" sz="2400" dirty="0"/>
              <a:t>font on slides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You can use font </a:t>
            </a:r>
            <a:r>
              <a:rPr lang="en-US" sz="2400" b="1" dirty="0"/>
              <a:t>from the same family</a:t>
            </a:r>
          </a:p>
        </p:txBody>
      </p:sp>
      <p:grpSp>
        <p:nvGrpSpPr>
          <p:cNvPr id="9" name="Group 71">
            <a:extLst>
              <a:ext uri="{FF2B5EF4-FFF2-40B4-BE49-F238E27FC236}">
                <a16:creationId xmlns:a16="http://schemas.microsoft.com/office/drawing/2014/main" id="{5390BBD8-4511-7382-1C3A-A1A778376B1B}"/>
              </a:ext>
            </a:extLst>
          </p:cNvPr>
          <p:cNvGrpSpPr/>
          <p:nvPr/>
        </p:nvGrpSpPr>
        <p:grpSpPr>
          <a:xfrm>
            <a:off x="4445354" y="3563563"/>
            <a:ext cx="7746646" cy="1697607"/>
            <a:chOff x="2232442" y="3643574"/>
            <a:chExt cx="8950986" cy="1697607"/>
          </a:xfrm>
        </p:grpSpPr>
        <p:sp>
          <p:nvSpPr>
            <p:cNvPr id="10" name="CuadroTexto 598">
              <a:extLst>
                <a:ext uri="{FF2B5EF4-FFF2-40B4-BE49-F238E27FC236}">
                  <a16:creationId xmlns:a16="http://schemas.microsoft.com/office/drawing/2014/main" id="{9DC02B32-9429-887A-DE34-054F1101A64E}"/>
                </a:ext>
              </a:extLst>
            </p:cNvPr>
            <p:cNvSpPr txBox="1"/>
            <p:nvPr/>
          </p:nvSpPr>
          <p:spPr>
            <a:xfrm>
              <a:off x="2232442" y="3643574"/>
              <a:ext cx="72620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tx2"/>
                  </a:solidFill>
                  <a:latin typeface="Lato" panose="020F0502020204030203" pitchFamily="34" charset="77"/>
                  <a:ea typeface="Lato Heavy" charset="0"/>
                  <a:cs typeface="Poppins" pitchFamily="2" charset="77"/>
                </a:rPr>
                <a:t>Science Infographics</a:t>
              </a:r>
            </a:p>
          </p:txBody>
        </p:sp>
        <p:sp>
          <p:nvSpPr>
            <p:cNvPr id="11" name="CuadroTexto 599">
              <a:extLst>
                <a:ext uri="{FF2B5EF4-FFF2-40B4-BE49-F238E27FC236}">
                  <a16:creationId xmlns:a16="http://schemas.microsoft.com/office/drawing/2014/main" id="{1596C843-7CDF-4CAE-E11A-333E31248C3C}"/>
                </a:ext>
              </a:extLst>
            </p:cNvPr>
            <p:cNvSpPr txBox="1"/>
            <p:nvPr/>
          </p:nvSpPr>
          <p:spPr>
            <a:xfrm>
              <a:off x="2232442" y="4633295"/>
              <a:ext cx="89509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sz="20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94FA3A32-F30C-3D50-A694-C7A821C6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686" y="5462393"/>
            <a:ext cx="4848" cy="484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 dirty="0">
              <a:latin typeface="Lato Light" panose="020F0302020204030203" pitchFamily="34" charset="77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8FD60B5-8A52-B652-B6F0-6DE604F7A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686" y="5462393"/>
            <a:ext cx="4848" cy="484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 dirty="0">
              <a:latin typeface="Lato Light" panose="020F030202020403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D4684-467E-8A83-E8CF-ADA05C9CDB9C}"/>
              </a:ext>
            </a:extLst>
          </p:cNvPr>
          <p:cNvSpPr txBox="1"/>
          <p:nvPr/>
        </p:nvSpPr>
        <p:spPr>
          <a:xfrm>
            <a:off x="2492455" y="3876176"/>
            <a:ext cx="1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9DB526-C9D9-750C-473F-9F942BFB9089}"/>
              </a:ext>
            </a:extLst>
          </p:cNvPr>
          <p:cNvCxnSpPr/>
          <p:nvPr/>
        </p:nvCxnSpPr>
        <p:spPr>
          <a:xfrm>
            <a:off x="3375584" y="4060842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992F65-0C54-39E6-F890-C248E87D7B79}"/>
              </a:ext>
            </a:extLst>
          </p:cNvPr>
          <p:cNvSpPr txBox="1"/>
          <p:nvPr/>
        </p:nvSpPr>
        <p:spPr>
          <a:xfrm>
            <a:off x="2068593" y="4660601"/>
            <a:ext cx="1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Lato Light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850DE-BF87-8392-5455-F6369C72C6E5}"/>
              </a:ext>
            </a:extLst>
          </p:cNvPr>
          <p:cNvCxnSpPr/>
          <p:nvPr/>
        </p:nvCxnSpPr>
        <p:spPr>
          <a:xfrm>
            <a:off x="3375584" y="4921467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C5A35C0A-C47E-2BB1-7C70-18A7BCFD4A39}"/>
              </a:ext>
            </a:extLst>
          </p:cNvPr>
          <p:cNvSpPr/>
          <p:nvPr/>
        </p:nvSpPr>
        <p:spPr>
          <a:xfrm>
            <a:off x="1668246" y="3811765"/>
            <a:ext cx="366499" cy="142148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3CE77-B603-329D-48A6-AAD69457E99A}"/>
              </a:ext>
            </a:extLst>
          </p:cNvPr>
          <p:cNvSpPr txBox="1"/>
          <p:nvPr/>
        </p:nvSpPr>
        <p:spPr>
          <a:xfrm>
            <a:off x="785464" y="4060842"/>
            <a:ext cx="94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</a:t>
            </a:r>
          </a:p>
          <a:p>
            <a:r>
              <a:rPr lang="en-US" dirty="0">
                <a:solidFill>
                  <a:srgbClr val="FF0000"/>
                </a:solidFill>
              </a:rPr>
              <a:t>Font</a:t>
            </a:r>
          </a:p>
          <a:p>
            <a:r>
              <a:rPr lang="en-US" dirty="0">
                <a:solidFill>
                  <a:srgbClr val="FF0000"/>
                </a:solidFill>
              </a:rPr>
              <a:t>family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B6E16-D2BE-DEF6-AF6A-B2E036638082}"/>
              </a:ext>
            </a:extLst>
          </p:cNvPr>
          <p:cNvSpPr txBox="1"/>
          <p:nvPr/>
        </p:nvSpPr>
        <p:spPr>
          <a:xfrm rot="20082925">
            <a:off x="9980848" y="499956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always use Calibri 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D574F8-9338-48F2-DCC0-15B91079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53" y="1096727"/>
            <a:ext cx="1152525" cy="1152525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F82FA62-D4C7-EEA0-C353-F265A0753DEA}"/>
              </a:ext>
            </a:extLst>
          </p:cNvPr>
          <p:cNvCxnSpPr/>
          <p:nvPr/>
        </p:nvCxnSpPr>
        <p:spPr>
          <a:xfrm rot="5400000" flipH="1" flipV="1">
            <a:off x="11212968" y="748271"/>
            <a:ext cx="417512" cy="27940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3F7952-8B4A-99F4-0CA0-F942E70A63E1}"/>
              </a:ext>
            </a:extLst>
          </p:cNvPr>
          <p:cNvSpPr txBox="1"/>
          <p:nvPr/>
        </p:nvSpPr>
        <p:spPr>
          <a:xfrm>
            <a:off x="455423" y="265730"/>
            <a:ext cx="5589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#2	</a:t>
            </a:r>
            <a:r>
              <a:rPr lang="en-US" sz="4800" dirty="0">
                <a:solidFill>
                  <a:srgbClr val="B81F1E"/>
                </a:solidFill>
              </a:rPr>
              <a:t>Fonts</a:t>
            </a:r>
            <a:r>
              <a:rPr lang="en-US" sz="4800" dirty="0"/>
              <a:t> : 1 to 2 </a:t>
            </a:r>
            <a:r>
              <a:rPr lang="en-US" sz="4800" b="1" dirty="0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05477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ide by side of a scuba diver next to a whale in two different sizes.">
            <a:extLst>
              <a:ext uri="{FF2B5EF4-FFF2-40B4-BE49-F238E27FC236}">
                <a16:creationId xmlns:a16="http://schemas.microsoft.com/office/drawing/2014/main" id="{5D4D8E84-131C-D43E-D53D-65C3D20F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768" y="0"/>
            <a:ext cx="13391535" cy="693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C6938-D9BF-409D-F942-EE2B1C6FF3F9}"/>
              </a:ext>
            </a:extLst>
          </p:cNvPr>
          <p:cNvSpPr txBox="1"/>
          <p:nvPr/>
        </p:nvSpPr>
        <p:spPr>
          <a:xfrm>
            <a:off x="3441289" y="5087260"/>
            <a:ext cx="5309419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</a:t>
            </a:r>
            <a:r>
              <a:rPr lang="en-US" sz="6600" b="1" dirty="0"/>
              <a:t>matters</a:t>
            </a:r>
            <a:r>
              <a:rPr lang="en-US" sz="66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82723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CE03E-45BE-8EFA-BB0C-BD790D263314}"/>
              </a:ext>
            </a:extLst>
          </p:cNvPr>
          <p:cNvSpPr txBox="1"/>
          <p:nvPr/>
        </p:nvSpPr>
        <p:spPr>
          <a:xfrm>
            <a:off x="539304" y="300866"/>
            <a:ext cx="7479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#3	</a:t>
            </a:r>
            <a:r>
              <a:rPr lang="en-US" sz="4800" dirty="0">
                <a:solidFill>
                  <a:srgbClr val="B81F1E"/>
                </a:solidFill>
              </a:rPr>
              <a:t>Contrast</a:t>
            </a:r>
            <a:r>
              <a:rPr lang="en-US" sz="4800" dirty="0"/>
              <a:t>:  Draw </a:t>
            </a:r>
            <a:r>
              <a:rPr lang="en-US" sz="4800" b="1" dirty="0"/>
              <a:t>Attention</a:t>
            </a:r>
            <a:endParaRPr lang="en-US" sz="4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94790" y="1131863"/>
            <a:ext cx="622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1 slide = 1 </a:t>
            </a:r>
            <a:r>
              <a:rPr lang="en-US" sz="2400" b="1" dirty="0"/>
              <a:t>important thing only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Use color, size to highlight the important thing</a:t>
            </a:r>
          </a:p>
        </p:txBody>
      </p:sp>
      <p:pic>
        <p:nvPicPr>
          <p:cNvPr id="1028" name="Picture 4" descr="A side by side illustration of icons all the same color versus one icon of a different color that stands out.">
            <a:extLst>
              <a:ext uri="{FF2B5EF4-FFF2-40B4-BE49-F238E27FC236}">
                <a16:creationId xmlns:a16="http://schemas.microsoft.com/office/drawing/2014/main" id="{ECB00D41-AF62-FC48-DF98-5EDB2D8BB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533" y="2235129"/>
            <a:ext cx="8396514" cy="434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9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aphic showcasing the best colors to use on light and dark backgrounds.">
            <a:extLst>
              <a:ext uri="{FF2B5EF4-FFF2-40B4-BE49-F238E27FC236}">
                <a16:creationId xmlns:a16="http://schemas.microsoft.com/office/drawing/2014/main" id="{CA851BCC-1FE0-DBF0-4232-2C10610B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97" y="1633952"/>
            <a:ext cx="7019806" cy="49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B27B1-DAD6-F266-2DE4-D7C64A8BCE30}"/>
              </a:ext>
            </a:extLst>
          </p:cNvPr>
          <p:cNvSpPr txBox="1"/>
          <p:nvPr/>
        </p:nvSpPr>
        <p:spPr>
          <a:xfrm>
            <a:off x="1237522" y="433623"/>
            <a:ext cx="970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 - Contrast </a:t>
            </a:r>
            <a:r>
              <a:rPr lang="en-US" sz="3600" b="1" i="1" dirty="0"/>
              <a:t>well</a:t>
            </a:r>
            <a:r>
              <a:rPr lang="en-US" sz="3600" i="1" dirty="0"/>
              <a:t> the background and foreground</a:t>
            </a:r>
            <a:endParaRPr lang="en-US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199435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CE03E-45BE-8EFA-BB0C-BD790D263314}"/>
              </a:ext>
            </a:extLst>
          </p:cNvPr>
          <p:cNvSpPr txBox="1"/>
          <p:nvPr/>
        </p:nvSpPr>
        <p:spPr>
          <a:xfrm>
            <a:off x="279407" y="280166"/>
            <a:ext cx="1070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#4	</a:t>
            </a:r>
            <a:r>
              <a:rPr lang="en-US" sz="4800" dirty="0">
                <a:solidFill>
                  <a:srgbClr val="B81F1E"/>
                </a:solidFill>
              </a:rPr>
              <a:t>Consistency</a:t>
            </a:r>
            <a:r>
              <a:rPr lang="en-US" sz="4800" b="1" dirty="0"/>
              <a:t> : Same style </a:t>
            </a:r>
            <a:r>
              <a:rPr lang="en-US" sz="4800" dirty="0"/>
              <a:t>everywhere !</a:t>
            </a:r>
            <a:endParaRPr lang="en-US" sz="4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6516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Don't  change your style from 1 style to another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77A9A-C4F7-F115-5E11-586DC2E9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7905">
            <a:off x="4807484" y="2609962"/>
            <a:ext cx="4657090" cy="279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1F983-FB7A-2E6D-1C86-C0E86DAC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4945">
            <a:off x="6800575" y="3118611"/>
            <a:ext cx="4874421" cy="2670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01AC6-D2A5-F196-4860-2101D2F0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48">
            <a:off x="619162" y="3126374"/>
            <a:ext cx="4889944" cy="26545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106DB-C5DC-4F5D-FBEF-EE29C09B8EF2}"/>
              </a:ext>
            </a:extLst>
          </p:cNvPr>
          <p:cNvCxnSpPr>
            <a:cxnSpLocks/>
          </p:cNvCxnSpPr>
          <p:nvPr/>
        </p:nvCxnSpPr>
        <p:spPr>
          <a:xfrm flipV="1">
            <a:off x="2090057" y="5008180"/>
            <a:ext cx="1431165" cy="1131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9EFD08-3A35-8944-0CA2-A1AFA023CC56}"/>
              </a:ext>
            </a:extLst>
          </p:cNvPr>
          <p:cNvSpPr txBox="1"/>
          <p:nvPr/>
        </p:nvSpPr>
        <p:spPr>
          <a:xfrm>
            <a:off x="791900" y="5539378"/>
            <a:ext cx="188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Same</a:t>
            </a:r>
          </a:p>
          <a:p>
            <a:r>
              <a:rPr lang="en-US" dirty="0">
                <a:solidFill>
                  <a:schemeClr val="accent6"/>
                </a:solidFill>
              </a:rPr>
              <a:t>Fonts</a:t>
            </a:r>
          </a:p>
          <a:p>
            <a:r>
              <a:rPr lang="en-US" dirty="0">
                <a:solidFill>
                  <a:schemeClr val="accent6"/>
                </a:solidFill>
              </a:rPr>
              <a:t>Color</a:t>
            </a:r>
          </a:p>
          <a:p>
            <a:r>
              <a:rPr lang="en-US" dirty="0">
                <a:solidFill>
                  <a:schemeClr val="accent6"/>
                </a:solidFill>
              </a:rPr>
              <a:t>Components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03802D-D5E8-119D-CEDC-E1292AC6749C}"/>
              </a:ext>
            </a:extLst>
          </p:cNvPr>
          <p:cNvCxnSpPr>
            <a:cxnSpLocks/>
          </p:cNvCxnSpPr>
          <p:nvPr/>
        </p:nvCxnSpPr>
        <p:spPr>
          <a:xfrm flipV="1">
            <a:off x="2302567" y="4547324"/>
            <a:ext cx="4227120" cy="15922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4D2436-A86A-DA34-2F23-9567B901B87C}"/>
              </a:ext>
            </a:extLst>
          </p:cNvPr>
          <p:cNvCxnSpPr>
            <a:cxnSpLocks/>
          </p:cNvCxnSpPr>
          <p:nvPr/>
        </p:nvCxnSpPr>
        <p:spPr>
          <a:xfrm flipV="1">
            <a:off x="2090057" y="5121426"/>
            <a:ext cx="5053905" cy="1131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7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765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  What will you audience see </a:t>
            </a:r>
            <a:r>
              <a:rPr lang="en-US" sz="3200" b="1" dirty="0"/>
              <a:t>first</a:t>
            </a:r>
            <a:r>
              <a:rPr lang="en-US" sz="3200" dirty="0"/>
              <a:t>? second?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0917E-1701-AF77-F45B-528C132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16" y="2376134"/>
            <a:ext cx="4223884" cy="38663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7655C8-84CF-6BC6-C1E6-B8EA8DEE6994}"/>
              </a:ext>
            </a:extLst>
          </p:cNvPr>
          <p:cNvSpPr/>
          <p:nvPr/>
        </p:nvSpPr>
        <p:spPr>
          <a:xfrm>
            <a:off x="2217073" y="2423305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4F6C3E-E9FF-7E6C-044D-AF860DE8282A}"/>
              </a:ext>
            </a:extLst>
          </p:cNvPr>
          <p:cNvSpPr/>
          <p:nvPr/>
        </p:nvSpPr>
        <p:spPr>
          <a:xfrm>
            <a:off x="5311624" y="2423304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AE827E-B706-BBC7-9CF5-69E4E1E3ECE4}"/>
              </a:ext>
            </a:extLst>
          </p:cNvPr>
          <p:cNvSpPr/>
          <p:nvPr/>
        </p:nvSpPr>
        <p:spPr>
          <a:xfrm>
            <a:off x="2217072" y="2986421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AC81F1-4B72-06D2-0DC1-03271C893103}"/>
              </a:ext>
            </a:extLst>
          </p:cNvPr>
          <p:cNvSpPr/>
          <p:nvPr/>
        </p:nvSpPr>
        <p:spPr>
          <a:xfrm>
            <a:off x="4604646" y="2937472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27AAF-7D3D-0231-A3FD-6D1A62F7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37" y="2006922"/>
            <a:ext cx="4155371" cy="4235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2F0B8-F7E0-09EA-B70A-D681B3355F58}"/>
              </a:ext>
            </a:extLst>
          </p:cNvPr>
          <p:cNvSpPr txBox="1"/>
          <p:nvPr/>
        </p:nvSpPr>
        <p:spPr>
          <a:xfrm>
            <a:off x="279407" y="280166"/>
            <a:ext cx="941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#5	</a:t>
            </a:r>
            <a:r>
              <a:rPr lang="en-US" sz="4800" dirty="0">
                <a:solidFill>
                  <a:srgbClr val="B81F1E"/>
                </a:solidFill>
              </a:rPr>
              <a:t>Hierarchy</a:t>
            </a:r>
            <a:r>
              <a:rPr lang="en-US" sz="4800" b="1" dirty="0"/>
              <a:t> : </a:t>
            </a:r>
            <a:r>
              <a:rPr lang="en-US" sz="4800" dirty="0"/>
              <a:t>Follow </a:t>
            </a:r>
            <a:r>
              <a:rPr lang="en-US" sz="4800" b="1" dirty="0"/>
              <a:t>the F pattern</a:t>
            </a:r>
            <a:r>
              <a:rPr lang="en-US" sz="4800" dirty="0"/>
              <a:t>	</a:t>
            </a:r>
            <a:endParaRPr 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254181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46875-5B22-ECC1-388A-C9EC50D2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19"/>
          <a:stretch/>
        </p:blipFill>
        <p:spPr>
          <a:xfrm>
            <a:off x="1487487" y="2155893"/>
            <a:ext cx="4608513" cy="4095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33153-9782-3519-E9D1-B3B138FA8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9"/>
          <a:stretch/>
        </p:blipFill>
        <p:spPr>
          <a:xfrm>
            <a:off x="6503569" y="2120106"/>
            <a:ext cx="4381918" cy="4125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B17AA-25B7-EF23-4D0D-B4B0CBC1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793" y="533400"/>
            <a:ext cx="7239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EF890-9B06-512A-A671-7AE93922A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103" y="533400"/>
            <a:ext cx="704850" cy="6762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5DEC7E-705A-1849-861D-2BCCFE26C9EE}"/>
              </a:ext>
            </a:extLst>
          </p:cNvPr>
          <p:cNvCxnSpPr>
            <a:cxnSpLocks/>
          </p:cNvCxnSpPr>
          <p:nvPr/>
        </p:nvCxnSpPr>
        <p:spPr>
          <a:xfrm>
            <a:off x="6897687" y="2722661"/>
            <a:ext cx="0" cy="21160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166E512-063F-9E32-5185-8128E4E915A2}"/>
              </a:ext>
            </a:extLst>
          </p:cNvPr>
          <p:cNvSpPr/>
          <p:nvPr/>
        </p:nvSpPr>
        <p:spPr>
          <a:xfrm>
            <a:off x="9546167" y="2439081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034DBE-8A6E-77B1-0FC9-9329CF926701}"/>
              </a:ext>
            </a:extLst>
          </p:cNvPr>
          <p:cNvCxnSpPr>
            <a:cxnSpLocks/>
          </p:cNvCxnSpPr>
          <p:nvPr/>
        </p:nvCxnSpPr>
        <p:spPr>
          <a:xfrm>
            <a:off x="7024687" y="3175000"/>
            <a:ext cx="2654905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3BE859-0150-735F-0091-0A11D3ACB2BD}"/>
              </a:ext>
            </a:extLst>
          </p:cNvPr>
          <p:cNvCxnSpPr>
            <a:cxnSpLocks/>
          </p:cNvCxnSpPr>
          <p:nvPr/>
        </p:nvCxnSpPr>
        <p:spPr>
          <a:xfrm>
            <a:off x="6935787" y="4170122"/>
            <a:ext cx="1585686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4E6C874-9276-1479-2BC2-BB7B406C976A}"/>
              </a:ext>
            </a:extLst>
          </p:cNvPr>
          <p:cNvSpPr/>
          <p:nvPr/>
        </p:nvSpPr>
        <p:spPr>
          <a:xfrm>
            <a:off x="8352139" y="4229895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7BF847-507C-D603-D18A-79939CA28B4C}"/>
              </a:ext>
            </a:extLst>
          </p:cNvPr>
          <p:cNvCxnSpPr>
            <a:cxnSpLocks/>
          </p:cNvCxnSpPr>
          <p:nvPr/>
        </p:nvCxnSpPr>
        <p:spPr>
          <a:xfrm>
            <a:off x="1690687" y="2448122"/>
            <a:ext cx="0" cy="21160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1D893F-E579-000F-4839-9B8AFA6663A2}"/>
              </a:ext>
            </a:extLst>
          </p:cNvPr>
          <p:cNvCxnSpPr>
            <a:cxnSpLocks/>
          </p:cNvCxnSpPr>
          <p:nvPr/>
        </p:nvCxnSpPr>
        <p:spPr>
          <a:xfrm>
            <a:off x="1690687" y="2890838"/>
            <a:ext cx="2654905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BB8A95-0AB4-B153-33D4-8D75B5B10902}"/>
              </a:ext>
            </a:extLst>
          </p:cNvPr>
          <p:cNvCxnSpPr>
            <a:cxnSpLocks/>
          </p:cNvCxnSpPr>
          <p:nvPr/>
        </p:nvCxnSpPr>
        <p:spPr>
          <a:xfrm>
            <a:off x="1690687" y="3506141"/>
            <a:ext cx="533400" cy="274539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4E39437-BC62-C051-2040-A8D2CB8FE5A7}"/>
              </a:ext>
            </a:extLst>
          </p:cNvPr>
          <p:cNvSpPr/>
          <p:nvPr/>
        </p:nvSpPr>
        <p:spPr>
          <a:xfrm>
            <a:off x="4441144" y="2671309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074771-38D8-D4C1-7324-E786BE8FE7D2}"/>
              </a:ext>
            </a:extLst>
          </p:cNvPr>
          <p:cNvSpPr/>
          <p:nvPr/>
        </p:nvSpPr>
        <p:spPr>
          <a:xfrm>
            <a:off x="2234743" y="3780680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A4126-37F5-E438-C2F4-7A83A4C102BB}"/>
              </a:ext>
            </a:extLst>
          </p:cNvPr>
          <p:cNvSpPr txBox="1"/>
          <p:nvPr/>
        </p:nvSpPr>
        <p:spPr>
          <a:xfrm>
            <a:off x="2215670" y="1464189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mistake on F pattern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65AD40-DCC8-A0A4-94CB-E9B23E998E4D}"/>
              </a:ext>
            </a:extLst>
          </p:cNvPr>
          <p:cNvSpPr txBox="1"/>
          <p:nvPr/>
        </p:nvSpPr>
        <p:spPr>
          <a:xfrm>
            <a:off x="7024687" y="1444134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flow regarding the F pattern</a:t>
            </a:r>
          </a:p>
        </p:txBody>
      </p:sp>
    </p:spTree>
    <p:extLst>
      <p:ext uri="{BB962C8B-B14F-4D97-AF65-F5344CB8AC3E}">
        <p14:creationId xmlns:p14="http://schemas.microsoft.com/office/powerpoint/2010/main" val="103655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621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Use the 3X3 grid to layout well your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62D7B-86C7-E039-5B08-FF69F1214C3F}"/>
              </a:ext>
            </a:extLst>
          </p:cNvPr>
          <p:cNvSpPr txBox="1"/>
          <p:nvPr/>
        </p:nvSpPr>
        <p:spPr>
          <a:xfrm>
            <a:off x="279407" y="280166"/>
            <a:ext cx="7373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#6	</a:t>
            </a:r>
            <a:r>
              <a:rPr lang="en-US" sz="4800" dirty="0">
                <a:solidFill>
                  <a:srgbClr val="B81F1E"/>
                </a:solidFill>
              </a:rPr>
              <a:t>Layout</a:t>
            </a:r>
            <a:r>
              <a:rPr lang="en-US" sz="4800" b="1" dirty="0"/>
              <a:t> : </a:t>
            </a:r>
            <a:r>
              <a:rPr lang="en-US" sz="4800" dirty="0"/>
              <a:t>Use the rule of 3</a:t>
            </a:r>
            <a:endParaRPr lang="en-US" sz="4800" b="1" u="sng" dirty="0"/>
          </a:p>
        </p:txBody>
      </p:sp>
      <p:pic>
        <p:nvPicPr>
          <p:cNvPr id="4098" name="Picture 2" descr="How to Use the Rule of Thirds Effectively in Graphic Design">
            <a:extLst>
              <a:ext uri="{FF2B5EF4-FFF2-40B4-BE49-F238E27FC236}">
                <a16:creationId xmlns:a16="http://schemas.microsoft.com/office/drawing/2014/main" id="{5B322B86-D571-C03B-5963-289FA2BB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12" y="2172879"/>
            <a:ext cx="8417111" cy="44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7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F5806E-EAAE-C6F7-5B32-4DC31E41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32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3133F-A0BD-DAB2-7156-2F491F03B5AB}"/>
              </a:ext>
            </a:extLst>
          </p:cNvPr>
          <p:cNvSpPr txBox="1"/>
          <p:nvPr/>
        </p:nvSpPr>
        <p:spPr>
          <a:xfrm>
            <a:off x="279407" y="280166"/>
            <a:ext cx="5379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#7	</a:t>
            </a:r>
            <a:r>
              <a:rPr lang="en-US" sz="4800" dirty="0"/>
              <a:t>The rule of </a:t>
            </a:r>
            <a:r>
              <a:rPr lang="en-US" sz="4800" dirty="0">
                <a:solidFill>
                  <a:srgbClr val="B81F1E"/>
                </a:solidFill>
              </a:rPr>
              <a:t>space</a:t>
            </a:r>
            <a:endParaRPr lang="en-US" sz="4800" b="1" u="sng" dirty="0">
              <a:solidFill>
                <a:srgbClr val="B81F1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3F776-509E-A00F-156D-7A1D29B6BF62}"/>
              </a:ext>
            </a:extLst>
          </p:cNvPr>
          <p:cNvSpPr txBox="1"/>
          <p:nvPr/>
        </p:nvSpPr>
        <p:spPr>
          <a:xfrm>
            <a:off x="279406" y="1690539"/>
            <a:ext cx="10921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Maintain the </a:t>
            </a:r>
            <a:r>
              <a:rPr lang="en-US" sz="2800" b="1" dirty="0"/>
              <a:t>spaces</a:t>
            </a:r>
            <a:r>
              <a:rPr lang="en-US" sz="2800" dirty="0"/>
              <a:t> between lines, paragraphs,  design elements…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 Give </a:t>
            </a:r>
            <a:r>
              <a:rPr lang="en-US" sz="2800" b="1" dirty="0"/>
              <a:t>breath</a:t>
            </a:r>
            <a:r>
              <a:rPr lang="en-US" sz="2800" dirty="0"/>
              <a:t> to your design</a:t>
            </a:r>
          </a:p>
        </p:txBody>
      </p:sp>
    </p:spTree>
    <p:extLst>
      <p:ext uri="{BB962C8B-B14F-4D97-AF65-F5344CB8AC3E}">
        <p14:creationId xmlns:p14="http://schemas.microsoft.com/office/powerpoint/2010/main" val="363731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80C6B-55F4-FFD9-4AB7-51C2232A169D}"/>
              </a:ext>
            </a:extLst>
          </p:cNvPr>
          <p:cNvSpPr txBox="1"/>
          <p:nvPr/>
        </p:nvSpPr>
        <p:spPr>
          <a:xfrm>
            <a:off x="279407" y="280166"/>
            <a:ext cx="6197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#8	</a:t>
            </a:r>
            <a:r>
              <a:rPr lang="en-US" sz="4800" dirty="0"/>
              <a:t> 1 slide = 1 idea </a:t>
            </a:r>
            <a:r>
              <a:rPr lang="en-US" sz="4800" b="1" u="sng" dirty="0"/>
              <a:t>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888EE-71AA-F8CC-606A-8BA6118E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9" y="1620631"/>
            <a:ext cx="723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13115-4F64-3A0F-3BF3-F827E840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29" y="1487281"/>
            <a:ext cx="704850" cy="6762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0A44368-DE59-4642-5655-A7B85DE51A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86" y="2847114"/>
            <a:ext cx="2173087" cy="137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D961347-D7E2-03B2-5DF2-610B4615A3E2}"/>
              </a:ext>
            </a:extLst>
          </p:cNvPr>
          <p:cNvSpPr txBox="1"/>
          <p:nvPr/>
        </p:nvSpPr>
        <p:spPr>
          <a:xfrm>
            <a:off x="1716413" y="3822238"/>
            <a:ext cx="998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VILLAGE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9A179B3-B085-44EC-8500-14ED192FC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13" y="5053794"/>
            <a:ext cx="1986027" cy="9017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5C6650-8BB6-CDE5-9E64-341DA6A09ECF}"/>
              </a:ext>
            </a:extLst>
          </p:cNvPr>
          <p:cNvSpPr txBox="1"/>
          <p:nvPr/>
        </p:nvSpPr>
        <p:spPr>
          <a:xfrm>
            <a:off x="2767994" y="4423058"/>
            <a:ext cx="253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worker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 need to go to the </a:t>
            </a:r>
            <a:r>
              <a:rPr lang="en-US" sz="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mine and bring back golds 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to the village.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more you have workers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, the more you can get golds from the mine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2B25CF-9441-E5B6-8989-24868E41E079}"/>
              </a:ext>
            </a:extLst>
          </p:cNvPr>
          <p:cNvSpPr txBox="1"/>
          <p:nvPr/>
        </p:nvSpPr>
        <p:spPr>
          <a:xfrm>
            <a:off x="1614820" y="5315004"/>
            <a:ext cx="104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WORKER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4A73EC9-BA2E-FF05-CDB7-2B2AAED7D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127" y="4550167"/>
            <a:ext cx="493023" cy="4591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4D665C-48EA-69E4-D3E6-8D2535085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127" y="3100930"/>
            <a:ext cx="392136" cy="5299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BC7D39A-E5AA-BF19-D55A-4BA9FA7C2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9" y="3951125"/>
            <a:ext cx="2977442" cy="135188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7D9E05-5BF0-7DC3-30F6-66D264A8D1F8}"/>
              </a:ext>
            </a:extLst>
          </p:cNvPr>
          <p:cNvSpPr txBox="1"/>
          <p:nvPr/>
        </p:nvSpPr>
        <p:spPr>
          <a:xfrm>
            <a:off x="7447437" y="5356489"/>
            <a:ext cx="342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worker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 need to go to the </a:t>
            </a:r>
            <a:r>
              <a:rPr lang="en-US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mine and bring back golds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to the village.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more you have workers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, the more you can get golds from the mine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7466A-D57D-7BA3-B2D1-FE3154A16C5C}"/>
              </a:ext>
            </a:extLst>
          </p:cNvPr>
          <p:cNvSpPr txBox="1"/>
          <p:nvPr/>
        </p:nvSpPr>
        <p:spPr>
          <a:xfrm>
            <a:off x="8118065" y="3520214"/>
            <a:ext cx="1613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WORKER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1D85B24-8809-CCC3-632E-CC91B1A6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60" y="2736543"/>
            <a:ext cx="847428" cy="78912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A1AD431-7F58-8887-ED02-BB41E0C67D12}"/>
              </a:ext>
            </a:extLst>
          </p:cNvPr>
          <p:cNvSpPr/>
          <p:nvPr/>
        </p:nvSpPr>
        <p:spPr>
          <a:xfrm>
            <a:off x="6707328" y="2626026"/>
            <a:ext cx="4430571" cy="32228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FD845E6-B293-D543-DF36-CD972CB4E30B}"/>
              </a:ext>
            </a:extLst>
          </p:cNvPr>
          <p:cNvSpPr/>
          <p:nvPr/>
        </p:nvSpPr>
        <p:spPr>
          <a:xfrm>
            <a:off x="1483034" y="2689219"/>
            <a:ext cx="4117666" cy="32228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3618637" y="6108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937092" y="2477356"/>
            <a:ext cx="10669186" cy="233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 the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rules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design slides</a:t>
            </a:r>
            <a:endParaRPr sz="2800"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able to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improve some slides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rules</a:t>
            </a:r>
            <a:endParaRPr sz="2800" dirty="0"/>
          </a:p>
          <a:p>
            <a:pPr marL="5715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3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08248-5D9D-2F01-28C1-BBCBE5A121EE}"/>
              </a:ext>
            </a:extLst>
          </p:cNvPr>
          <p:cNvSpPr txBox="1"/>
          <p:nvPr/>
        </p:nvSpPr>
        <p:spPr>
          <a:xfrm>
            <a:off x="4603540" y="245836"/>
            <a:ext cx="298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SUMMARY</a:t>
            </a:r>
            <a:endParaRPr lang="en-US" sz="4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78D18-9F89-45E7-D7DB-BC005D79EFEB}"/>
              </a:ext>
            </a:extLst>
          </p:cNvPr>
          <p:cNvSpPr txBox="1"/>
          <p:nvPr/>
        </p:nvSpPr>
        <p:spPr>
          <a:xfrm>
            <a:off x="248305" y="2029621"/>
            <a:ext cx="461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#1	</a:t>
            </a:r>
            <a:r>
              <a:rPr lang="en-US" sz="3600" dirty="0">
                <a:solidFill>
                  <a:srgbClr val="B81F1E"/>
                </a:solidFill>
              </a:rPr>
              <a:t>Colors</a:t>
            </a:r>
            <a:r>
              <a:rPr lang="en-US" sz="3600" dirty="0"/>
              <a:t> : 1 to 4 </a:t>
            </a:r>
            <a:r>
              <a:rPr lang="en-US" sz="3600" b="1" dirty="0"/>
              <a:t>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F2C6A-6CD7-5CA0-4DE1-68D61FE8F302}"/>
              </a:ext>
            </a:extLst>
          </p:cNvPr>
          <p:cNvSpPr txBox="1"/>
          <p:nvPr/>
        </p:nvSpPr>
        <p:spPr>
          <a:xfrm>
            <a:off x="248305" y="3154446"/>
            <a:ext cx="446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#2	</a:t>
            </a:r>
            <a:r>
              <a:rPr lang="en-US" sz="3600" dirty="0">
                <a:solidFill>
                  <a:srgbClr val="B81F1E"/>
                </a:solidFill>
              </a:rPr>
              <a:t>Fonts</a:t>
            </a:r>
            <a:r>
              <a:rPr lang="en-US" sz="3600" dirty="0"/>
              <a:t> : 1 to 2 </a:t>
            </a:r>
            <a:r>
              <a:rPr lang="en-US" sz="3600" b="1" dirty="0"/>
              <a:t>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9100A-EEF0-85BD-6B13-EF653630A4F9}"/>
              </a:ext>
            </a:extLst>
          </p:cNvPr>
          <p:cNvSpPr txBox="1"/>
          <p:nvPr/>
        </p:nvSpPr>
        <p:spPr>
          <a:xfrm>
            <a:off x="248306" y="4369527"/>
            <a:ext cx="5934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#3	</a:t>
            </a:r>
            <a:r>
              <a:rPr lang="en-US" sz="3600" dirty="0">
                <a:solidFill>
                  <a:srgbClr val="B81F1E"/>
                </a:solidFill>
              </a:rPr>
              <a:t>Contrast</a:t>
            </a:r>
            <a:r>
              <a:rPr lang="en-US" sz="3600" dirty="0"/>
              <a:t>:  Draw </a:t>
            </a:r>
            <a:r>
              <a:rPr lang="en-US" sz="3600" b="1" dirty="0"/>
              <a:t>Attention</a:t>
            </a:r>
            <a:endParaRPr lang="en-US" sz="36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4A58B-FBC7-A078-E4FB-35AD53EB543D}"/>
              </a:ext>
            </a:extLst>
          </p:cNvPr>
          <p:cNvSpPr txBox="1"/>
          <p:nvPr/>
        </p:nvSpPr>
        <p:spPr>
          <a:xfrm>
            <a:off x="248305" y="5476223"/>
            <a:ext cx="59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#4	</a:t>
            </a:r>
            <a:r>
              <a:rPr lang="en-US" sz="3600" dirty="0">
                <a:solidFill>
                  <a:srgbClr val="B81F1E"/>
                </a:solidFill>
              </a:rPr>
              <a:t>Consistency</a:t>
            </a:r>
            <a:r>
              <a:rPr lang="en-US" sz="3600" b="1" dirty="0"/>
              <a:t> : Same style </a:t>
            </a:r>
            <a:endParaRPr lang="en-US" sz="36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82EB5-9125-C907-D49C-4E1CECD8FA4A}"/>
              </a:ext>
            </a:extLst>
          </p:cNvPr>
          <p:cNvSpPr txBox="1"/>
          <p:nvPr/>
        </p:nvSpPr>
        <p:spPr>
          <a:xfrm>
            <a:off x="6644958" y="2091173"/>
            <a:ext cx="541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#5	</a:t>
            </a:r>
            <a:r>
              <a:rPr lang="en-US" sz="3600" dirty="0">
                <a:solidFill>
                  <a:srgbClr val="B81F1E"/>
                </a:solidFill>
              </a:rPr>
              <a:t>Hierarchy</a:t>
            </a:r>
            <a:r>
              <a:rPr lang="en-US" sz="3600" b="1" dirty="0"/>
              <a:t> : F pattern</a:t>
            </a:r>
            <a:r>
              <a:rPr lang="en-US" sz="3600" dirty="0"/>
              <a:t>	</a:t>
            </a:r>
            <a:endParaRPr lang="en-US" sz="3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CB49-A96A-FC99-452E-98427B24C3A5}"/>
              </a:ext>
            </a:extLst>
          </p:cNvPr>
          <p:cNvSpPr txBox="1"/>
          <p:nvPr/>
        </p:nvSpPr>
        <p:spPr>
          <a:xfrm>
            <a:off x="6644957" y="3215998"/>
            <a:ext cx="434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#6	</a:t>
            </a:r>
            <a:r>
              <a:rPr lang="en-US" sz="3600" dirty="0">
                <a:solidFill>
                  <a:srgbClr val="B81F1E"/>
                </a:solidFill>
              </a:rPr>
              <a:t>Layout</a:t>
            </a:r>
            <a:r>
              <a:rPr lang="en-US" sz="3600" b="1" dirty="0"/>
              <a:t> : </a:t>
            </a:r>
            <a:r>
              <a:rPr lang="en-US" sz="3600" dirty="0"/>
              <a:t>Rule of 3</a:t>
            </a:r>
            <a:endParaRPr lang="en-US" sz="36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E81BE-2BC0-79A1-BE32-8E09566C7556}"/>
              </a:ext>
            </a:extLst>
          </p:cNvPr>
          <p:cNvSpPr txBox="1"/>
          <p:nvPr/>
        </p:nvSpPr>
        <p:spPr>
          <a:xfrm>
            <a:off x="6644958" y="4431079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#7	</a:t>
            </a:r>
            <a:r>
              <a:rPr lang="en-US" sz="3600" dirty="0"/>
              <a:t>The rule of </a:t>
            </a:r>
            <a:r>
              <a:rPr lang="en-US" sz="3600" dirty="0">
                <a:solidFill>
                  <a:srgbClr val="B81F1E"/>
                </a:solidFill>
              </a:rPr>
              <a:t>space</a:t>
            </a:r>
            <a:endParaRPr lang="en-US" sz="3600" b="1" u="sng" dirty="0">
              <a:solidFill>
                <a:srgbClr val="B81F1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6C093-B148-C38F-FC67-04405B78CFFB}"/>
              </a:ext>
            </a:extLst>
          </p:cNvPr>
          <p:cNvSpPr txBox="1"/>
          <p:nvPr/>
        </p:nvSpPr>
        <p:spPr>
          <a:xfrm>
            <a:off x="6644958" y="5537775"/>
            <a:ext cx="4921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#8	</a:t>
            </a:r>
            <a:r>
              <a:rPr lang="en-US" sz="3600" dirty="0"/>
              <a:t> 1 slide = 1 </a:t>
            </a:r>
            <a:r>
              <a:rPr lang="en-US" sz="3600" dirty="0">
                <a:solidFill>
                  <a:srgbClr val="B81F1E"/>
                </a:solidFill>
              </a:rPr>
              <a:t>idea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2E7E9-A802-FDDC-18BD-556C0717C783}"/>
              </a:ext>
            </a:extLst>
          </p:cNvPr>
          <p:cNvSpPr txBox="1"/>
          <p:nvPr/>
        </p:nvSpPr>
        <p:spPr>
          <a:xfrm>
            <a:off x="3444628" y="1060101"/>
            <a:ext cx="539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Are you ready to apply the 8 rules ? </a:t>
            </a:r>
          </a:p>
        </p:txBody>
      </p:sp>
    </p:spTree>
    <p:extLst>
      <p:ext uri="{BB962C8B-B14F-4D97-AF65-F5344CB8AC3E}">
        <p14:creationId xmlns:p14="http://schemas.microsoft.com/office/powerpoint/2010/main" val="52294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3">
            <a:extLst>
              <a:ext uri="{FF2B5EF4-FFF2-40B4-BE49-F238E27FC236}">
                <a16:creationId xmlns:a16="http://schemas.microsoft.com/office/drawing/2014/main" id="{CA2D853B-17C5-20BB-266B-4C9D1ED89C8D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17584-EE99-1DBD-66C3-77775583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8506">
            <a:off x="8974565" y="620610"/>
            <a:ext cx="2733606" cy="1089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23D26-2B7C-269C-F6AC-65B084F543A6}"/>
              </a:ext>
            </a:extLst>
          </p:cNvPr>
          <p:cNvSpPr txBox="1"/>
          <p:nvPr/>
        </p:nvSpPr>
        <p:spPr>
          <a:xfrm>
            <a:off x="4212046" y="299860"/>
            <a:ext cx="395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 s work now !</a:t>
            </a:r>
            <a:endParaRPr lang="en-US" sz="4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C0B64-8294-868B-6C1B-D32C40A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4357">
            <a:off x="2722299" y="3328729"/>
            <a:ext cx="4584460" cy="26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5819A-A2E5-EC67-9D17-3E58D40F9A60}"/>
              </a:ext>
            </a:extLst>
          </p:cNvPr>
          <p:cNvSpPr txBox="1"/>
          <p:nvPr/>
        </p:nvSpPr>
        <p:spPr>
          <a:xfrm>
            <a:off x="2413038" y="1150021"/>
            <a:ext cx="600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b="1" dirty="0"/>
              <a:t>Analyze</a:t>
            </a:r>
            <a:r>
              <a:rPr lang="en-US" sz="2800" dirty="0"/>
              <a:t> the problems on 3 activities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BD972-B025-4E69-9F54-51FDA90B9C54}"/>
              </a:ext>
            </a:extLst>
          </p:cNvPr>
          <p:cNvSpPr txBox="1"/>
          <p:nvPr/>
        </p:nvSpPr>
        <p:spPr>
          <a:xfrm>
            <a:off x="2412641" y="1698132"/>
            <a:ext cx="4889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b="1" dirty="0"/>
              <a:t>Improve</a:t>
            </a:r>
            <a:r>
              <a:rPr lang="en-US" sz="2800" dirty="0"/>
              <a:t> the slides if needed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515B4A-E59E-C37C-5D18-6832D487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4001">
            <a:off x="6390428" y="3351241"/>
            <a:ext cx="4335555" cy="2244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1D610609-7A88-E878-D9AE-A428C47EF6A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558205" y="1549270"/>
            <a:ext cx="1625625" cy="137639"/>
          </a:xfrm>
          <a:prstGeom prst="curvedConnector4">
            <a:avLst>
              <a:gd name="adj1" fmla="val 12806"/>
              <a:gd name="adj2" fmla="val 266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0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;p4" descr="Image result for arduino logo">
            <a:extLst>
              <a:ext uri="{FF2B5EF4-FFF2-40B4-BE49-F238E27FC236}">
                <a16:creationId xmlns:a16="http://schemas.microsoft.com/office/drawing/2014/main" id="{0339B652-9483-E95C-15A4-C846F22DA0B0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7;p4">
            <a:extLst>
              <a:ext uri="{FF2B5EF4-FFF2-40B4-BE49-F238E27FC236}">
                <a16:creationId xmlns:a16="http://schemas.microsoft.com/office/drawing/2014/main" id="{EBC9ED01-E08C-3DCE-45C8-99C92F0F7033}"/>
              </a:ext>
            </a:extLst>
          </p:cNvPr>
          <p:cNvSpPr txBox="1"/>
          <p:nvPr/>
        </p:nvSpPr>
        <p:spPr>
          <a:xfrm>
            <a:off x="4064203" y="575662"/>
            <a:ext cx="442998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NEXT TIME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58;p4">
            <a:extLst>
              <a:ext uri="{FF2B5EF4-FFF2-40B4-BE49-F238E27FC236}">
                <a16:creationId xmlns:a16="http://schemas.microsoft.com/office/drawing/2014/main" id="{DDE6B322-F4C8-50AD-A7E1-C1D9AEC948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4">
            <a:extLst>
              <a:ext uri="{FF2B5EF4-FFF2-40B4-BE49-F238E27FC236}">
                <a16:creationId xmlns:a16="http://schemas.microsoft.com/office/drawing/2014/main" id="{3F0D0ED5-9466-7CB9-EB77-C10930FAA0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40444-36E1-FBDC-E0CC-9537C27ADE39}"/>
              </a:ext>
            </a:extLst>
          </p:cNvPr>
          <p:cNvSpPr txBox="1"/>
          <p:nvPr/>
        </p:nvSpPr>
        <p:spPr>
          <a:xfrm>
            <a:off x="1166030" y="2453295"/>
            <a:ext cx="9387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https://drive.google.com/drive/folders/1kEWEqQGKujuCVrr3TSr6h-FvX2j0BsFA?usp=drive_fs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AEBCA-E1B5-B999-26BF-8236C94DDB02}"/>
              </a:ext>
            </a:extLst>
          </p:cNvPr>
          <p:cNvSpPr txBox="1"/>
          <p:nvPr/>
        </p:nvSpPr>
        <p:spPr>
          <a:xfrm>
            <a:off x="460375" y="1963493"/>
            <a:ext cx="375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Watch</a:t>
            </a:r>
            <a:r>
              <a:rPr lang="en-US" sz="2400" dirty="0"/>
              <a:t> the below 2 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4514F-9F98-4F8E-5686-E1E899DC839A}"/>
              </a:ext>
            </a:extLst>
          </p:cNvPr>
          <p:cNvSpPr txBox="1"/>
          <p:nvPr/>
        </p:nvSpPr>
        <p:spPr>
          <a:xfrm>
            <a:off x="460375" y="4750795"/>
            <a:ext cx="4556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Submit</a:t>
            </a:r>
            <a:r>
              <a:rPr lang="en-US" sz="2400" dirty="0"/>
              <a:t> the grid related to last exercise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DF7FA-1DD1-7B3A-3AE5-A0312BA26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240">
            <a:off x="6419634" y="3386119"/>
            <a:ext cx="4925973" cy="2729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52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d powerpoint text">
            <a:extLst>
              <a:ext uri="{FF2B5EF4-FFF2-40B4-BE49-F238E27FC236}">
                <a16:creationId xmlns:a16="http://schemas.microsoft.com/office/drawing/2014/main" id="{C429721D-21A5-3AE9-0361-0AF61A9D7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60" y="1401440"/>
            <a:ext cx="8380700" cy="46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BBDB8-4E73-F75D-79E0-EB2E61378B2B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13FF-45F8-C089-3EED-B1CABF5B046F}"/>
              </a:ext>
            </a:extLst>
          </p:cNvPr>
          <p:cNvSpPr txBox="1"/>
          <p:nvPr/>
        </p:nvSpPr>
        <p:spPr>
          <a:xfrm>
            <a:off x="0" y="0"/>
            <a:ext cx="1725770" cy="369332"/>
          </a:xfrm>
          <a:prstGeom prst="rect">
            <a:avLst/>
          </a:prstGeom>
          <a:solidFill>
            <a:srgbClr val="F065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ENGAGE</a:t>
            </a:r>
          </a:p>
        </p:txBody>
      </p:sp>
      <p:pic>
        <p:nvPicPr>
          <p:cNvPr id="14" name="Google Shape;168;p5">
            <a:extLst>
              <a:ext uri="{FF2B5EF4-FFF2-40B4-BE49-F238E27FC236}">
                <a16:creationId xmlns:a16="http://schemas.microsoft.com/office/drawing/2014/main" id="{D20B181D-3326-919C-396D-E1510A8AB271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62885" y="642729"/>
            <a:ext cx="502793" cy="54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6;p5">
            <a:extLst>
              <a:ext uri="{FF2B5EF4-FFF2-40B4-BE49-F238E27FC236}">
                <a16:creationId xmlns:a16="http://schemas.microsoft.com/office/drawing/2014/main" id="{1BC85CBB-2C5F-4E60-916C-7EE70505DA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837" y="593554"/>
            <a:ext cx="464925" cy="48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7;p5">
            <a:extLst>
              <a:ext uri="{FF2B5EF4-FFF2-40B4-BE49-F238E27FC236}">
                <a16:creationId xmlns:a16="http://schemas.microsoft.com/office/drawing/2014/main" id="{ED220DC7-9A8F-2A1D-B49B-181CD30EC7A4}"/>
              </a:ext>
            </a:extLst>
          </p:cNvPr>
          <p:cNvSpPr txBox="1"/>
          <p:nvPr/>
        </p:nvSpPr>
        <p:spPr>
          <a:xfrm>
            <a:off x="95884" y="1191350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MIN</a:t>
            </a:r>
            <a:endParaRPr sz="1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5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d powerpoint text">
            <a:extLst>
              <a:ext uri="{FF2B5EF4-FFF2-40B4-BE49-F238E27FC236}">
                <a16:creationId xmlns:a16="http://schemas.microsoft.com/office/drawing/2014/main" id="{C429721D-21A5-3AE9-0361-0AF61A9D7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60" y="1401440"/>
            <a:ext cx="8380700" cy="46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657018-B2D6-B5B3-A12F-16397DD1421E}"/>
              </a:ext>
            </a:extLst>
          </p:cNvPr>
          <p:cNvCxnSpPr/>
          <p:nvPr/>
        </p:nvCxnSpPr>
        <p:spPr>
          <a:xfrm>
            <a:off x="1186868" y="2936669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697A18-0EC6-19CF-CB06-279E2B69A3D7}"/>
              </a:ext>
            </a:extLst>
          </p:cNvPr>
          <p:cNvSpPr txBox="1"/>
          <p:nvPr/>
        </p:nvSpPr>
        <p:spPr>
          <a:xfrm>
            <a:off x="111835" y="2290338"/>
            <a:ext cx="166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 much text</a:t>
            </a:r>
          </a:p>
          <a:p>
            <a:r>
              <a:rPr lang="en-US" b="1" dirty="0">
                <a:solidFill>
                  <a:srgbClr val="FF0000"/>
                </a:solidFill>
              </a:rPr>
              <a:t>No time </a:t>
            </a:r>
            <a:r>
              <a:rPr lang="en-US" dirty="0">
                <a:solidFill>
                  <a:srgbClr val="FF0000"/>
                </a:solidFill>
              </a:rPr>
              <a:t>to 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B4501-64D6-F422-0E18-280C51C61ACB}"/>
              </a:ext>
            </a:extLst>
          </p:cNvPr>
          <p:cNvSpPr txBox="1"/>
          <p:nvPr/>
        </p:nvSpPr>
        <p:spPr>
          <a:xfrm>
            <a:off x="111836" y="3275000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Bullets</a:t>
            </a:r>
            <a:r>
              <a:rPr lang="en-US" dirty="0">
                <a:solidFill>
                  <a:srgbClr val="FF0000"/>
                </a:solidFill>
              </a:rPr>
              <a:t> should fit in 1 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A87069-A07B-49B3-D95F-ED3CD12E9579}"/>
              </a:ext>
            </a:extLst>
          </p:cNvPr>
          <p:cNvCxnSpPr/>
          <p:nvPr/>
        </p:nvCxnSpPr>
        <p:spPr>
          <a:xfrm>
            <a:off x="1190171" y="3875306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D71466-53F0-94DC-633C-FDBDBD62209D}"/>
              </a:ext>
            </a:extLst>
          </p:cNvPr>
          <p:cNvSpPr txBox="1"/>
          <p:nvPr/>
        </p:nvSpPr>
        <p:spPr>
          <a:xfrm>
            <a:off x="156472" y="4885243"/>
            <a:ext cx="168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Slides are made for the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  <a:r>
              <a:rPr lang="en-US" dirty="0">
                <a:solidFill>
                  <a:srgbClr val="FF0000"/>
                </a:solidFill>
              </a:rPr>
              <a:t>, not for the speaker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988F26-99CD-E1D1-C4D4-FFE109666871}"/>
              </a:ext>
            </a:extLst>
          </p:cNvPr>
          <p:cNvCxnSpPr>
            <a:cxnSpLocks/>
          </p:cNvCxnSpPr>
          <p:nvPr/>
        </p:nvCxnSpPr>
        <p:spPr>
          <a:xfrm flipV="1">
            <a:off x="1725770" y="5400854"/>
            <a:ext cx="668975" cy="390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896D99-9E30-B314-68F6-3AFB09E70937}"/>
              </a:ext>
            </a:extLst>
          </p:cNvPr>
          <p:cNvSpPr txBox="1"/>
          <p:nvPr/>
        </p:nvSpPr>
        <p:spPr>
          <a:xfrm rot="1267706">
            <a:off x="5128359" y="827976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</p:spTree>
    <p:extLst>
      <p:ext uri="{BB962C8B-B14F-4D97-AF65-F5344CB8AC3E}">
        <p14:creationId xmlns:p14="http://schemas.microsoft.com/office/powerpoint/2010/main" val="265028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B70E54F-AE67-F08A-D8FF-D3621A9F9630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67999-370C-056C-0C9D-471D0881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256658"/>
            <a:ext cx="9931400" cy="538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67999-370C-056C-0C9D-471D0881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41224"/>
            <a:ext cx="9931400" cy="538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BF92EE-824D-9269-0674-B1E386B4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137552"/>
            <a:ext cx="9931400" cy="53833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A5097B-89E2-66ED-9936-E1E0EA80DFF7}"/>
              </a:ext>
            </a:extLst>
          </p:cNvPr>
          <p:cNvCxnSpPr>
            <a:cxnSpLocks/>
          </p:cNvCxnSpPr>
          <p:nvPr/>
        </p:nvCxnSpPr>
        <p:spPr>
          <a:xfrm>
            <a:off x="2179122" y="3048000"/>
            <a:ext cx="2102588" cy="5535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B81193-31D7-12DC-5960-0BD867A3D07F}"/>
              </a:ext>
            </a:extLst>
          </p:cNvPr>
          <p:cNvSpPr txBox="1"/>
          <p:nvPr/>
        </p:nvSpPr>
        <p:spPr>
          <a:xfrm>
            <a:off x="52077" y="2042118"/>
            <a:ext cx="1748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Good </a:t>
            </a:r>
            <a:r>
              <a:rPr lang="en-US" b="1" dirty="0">
                <a:solidFill>
                  <a:schemeClr val="accent6"/>
                </a:solidFill>
              </a:rPr>
              <a:t>hierarchy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Headline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4 main points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No bablah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A4CBB-E540-789C-F812-E33C81F8598F}"/>
              </a:ext>
            </a:extLst>
          </p:cNvPr>
          <p:cNvSpPr txBox="1"/>
          <p:nvPr/>
        </p:nvSpPr>
        <p:spPr>
          <a:xfrm>
            <a:off x="210740" y="403976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Bullets are graphically </a:t>
            </a:r>
            <a:r>
              <a:rPr lang="en-US" b="1" dirty="0">
                <a:solidFill>
                  <a:schemeClr val="accent6"/>
                </a:solidFill>
              </a:rPr>
              <a:t>displayed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50AEF8-DC81-C97F-0BAD-46D15450F7EC}"/>
              </a:ext>
            </a:extLst>
          </p:cNvPr>
          <p:cNvCxnSpPr/>
          <p:nvPr/>
        </p:nvCxnSpPr>
        <p:spPr>
          <a:xfrm>
            <a:off x="1462091" y="4501432"/>
            <a:ext cx="87338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EE7258-BFB6-1AD9-ABE7-D0652707989B}"/>
              </a:ext>
            </a:extLst>
          </p:cNvPr>
          <p:cNvCxnSpPr>
            <a:cxnSpLocks/>
          </p:cNvCxnSpPr>
          <p:nvPr/>
        </p:nvCxnSpPr>
        <p:spPr>
          <a:xfrm>
            <a:off x="2150535" y="3076993"/>
            <a:ext cx="481247" cy="9285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82A45-BEA7-D5B1-80B9-00BFB6AC41FA}"/>
              </a:ext>
            </a:extLst>
          </p:cNvPr>
          <p:cNvSpPr txBox="1"/>
          <p:nvPr/>
        </p:nvSpPr>
        <p:spPr>
          <a:xfrm>
            <a:off x="160818" y="5357409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Details are a bit small to see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4EF699-BDD5-530D-D66A-F63292A228C6}"/>
              </a:ext>
            </a:extLst>
          </p:cNvPr>
          <p:cNvCxnSpPr/>
          <p:nvPr/>
        </p:nvCxnSpPr>
        <p:spPr>
          <a:xfrm>
            <a:off x="1412169" y="5819074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8BA03A-9453-55E2-FC55-EADF2CF0029E}"/>
              </a:ext>
            </a:extLst>
          </p:cNvPr>
          <p:cNvSpPr txBox="1"/>
          <p:nvPr/>
        </p:nvSpPr>
        <p:spPr>
          <a:xfrm rot="1267706">
            <a:off x="8697148" y="541377"/>
            <a:ext cx="1242648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55729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gly powerpoint example colors">
            <a:extLst>
              <a:ext uri="{FF2B5EF4-FFF2-40B4-BE49-F238E27FC236}">
                <a16:creationId xmlns:a16="http://schemas.microsoft.com/office/drawing/2014/main" id="{94E5C7C9-C381-063B-AC2B-C538F2E7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5" y="1656073"/>
            <a:ext cx="8171316" cy="4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CE611D-23D5-69DB-ECEE-DA3D27EE2A03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</p:spTree>
    <p:extLst>
      <p:ext uri="{BB962C8B-B14F-4D97-AF65-F5344CB8AC3E}">
        <p14:creationId xmlns:p14="http://schemas.microsoft.com/office/powerpoint/2010/main" val="22723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gly powerpoint example colors">
            <a:extLst>
              <a:ext uri="{FF2B5EF4-FFF2-40B4-BE49-F238E27FC236}">
                <a16:creationId xmlns:a16="http://schemas.microsoft.com/office/drawing/2014/main" id="{94E5C7C9-C381-063B-AC2B-C538F2E7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5" y="1656073"/>
            <a:ext cx="8171316" cy="4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BB21-3246-04E2-95C3-62BC25A3C5F2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692F3E-EE2A-4B8F-CCDD-8564002BBC81}"/>
              </a:ext>
            </a:extLst>
          </p:cNvPr>
          <p:cNvCxnSpPr>
            <a:cxnSpLocks/>
          </p:cNvCxnSpPr>
          <p:nvPr/>
        </p:nvCxnSpPr>
        <p:spPr>
          <a:xfrm>
            <a:off x="1987550" y="1046727"/>
            <a:ext cx="422747" cy="65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D2963D-158F-5EA1-855A-8029420AC5D3}"/>
              </a:ext>
            </a:extLst>
          </p:cNvPr>
          <p:cNvSpPr txBox="1"/>
          <p:nvPr/>
        </p:nvSpPr>
        <p:spPr>
          <a:xfrm>
            <a:off x="178038" y="651780"/>
            <a:ext cx="451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Background and text color are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contrasted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5C714-1F4D-CD43-A353-95B4FF1DCF4A}"/>
              </a:ext>
            </a:extLst>
          </p:cNvPr>
          <p:cNvSpPr txBox="1"/>
          <p:nvPr/>
        </p:nvSpPr>
        <p:spPr>
          <a:xfrm>
            <a:off x="237569" y="441468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Rainbow style</a:t>
            </a:r>
          </a:p>
          <a:p>
            <a:r>
              <a:rPr lang="en-US" dirty="0">
                <a:solidFill>
                  <a:srgbClr val="FF0000"/>
                </a:solidFill>
              </a:rPr>
              <a:t>Too many color used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FDC34-1AE0-DF2F-47A2-7A73900EE78D}"/>
              </a:ext>
            </a:extLst>
          </p:cNvPr>
          <p:cNvCxnSpPr>
            <a:cxnSpLocks/>
          </p:cNvCxnSpPr>
          <p:nvPr/>
        </p:nvCxnSpPr>
        <p:spPr>
          <a:xfrm flipV="1">
            <a:off x="1555062" y="4876352"/>
            <a:ext cx="895149" cy="30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998893-09F2-6DF9-F83D-60BF81305A79}"/>
              </a:ext>
            </a:extLst>
          </p:cNvPr>
          <p:cNvCxnSpPr>
            <a:cxnSpLocks/>
          </p:cNvCxnSpPr>
          <p:nvPr/>
        </p:nvCxnSpPr>
        <p:spPr>
          <a:xfrm>
            <a:off x="1987550" y="1021112"/>
            <a:ext cx="1593920" cy="103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331F3F-A595-0BDB-4A1B-4B447D3A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4557">
            <a:off x="427802" y="3688379"/>
            <a:ext cx="843578" cy="48757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EE0A98-6779-498E-AED1-5F464F33AB61}"/>
              </a:ext>
            </a:extLst>
          </p:cNvPr>
          <p:cNvCxnSpPr>
            <a:cxnSpLocks/>
          </p:cNvCxnSpPr>
          <p:nvPr/>
        </p:nvCxnSpPr>
        <p:spPr>
          <a:xfrm>
            <a:off x="1555062" y="5201927"/>
            <a:ext cx="2609649" cy="20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4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981</Words>
  <Application>Microsoft Office PowerPoint</Application>
  <PresentationFormat>Widescreen</PresentationFormat>
  <Paragraphs>206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Arial Unicode MS</vt:lpstr>
      <vt:lpstr>Bitter</vt:lpstr>
      <vt:lpstr>Calibri</vt:lpstr>
      <vt:lpstr>Calibri Light</vt:lpstr>
      <vt:lpstr>DaunPenh</vt:lpstr>
      <vt:lpstr>Lato</vt:lpstr>
      <vt:lpstr>Lato Heavy</vt:lpstr>
      <vt:lpstr>Lato Light</vt:lpstr>
      <vt:lpstr>Noto Sans Symbols</vt:lpstr>
      <vt:lpstr>Poppins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SENGHAK.CHHUN</cp:lastModifiedBy>
  <cp:revision>46</cp:revision>
  <dcterms:created xsi:type="dcterms:W3CDTF">2023-03-12T09:42:53Z</dcterms:created>
  <dcterms:modified xsi:type="dcterms:W3CDTF">2023-05-26T00:31:58Z</dcterms:modified>
</cp:coreProperties>
</file>